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21.bin"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5" r:id="rId5"/>
    <p:sldMasterId id="2147483744" r:id="rId6"/>
    <p:sldMasterId id="2147483765" r:id="rId7"/>
    <p:sldMasterId id="2147483794" r:id="rId8"/>
  </p:sldMasterIdLst>
  <p:notesMasterIdLst>
    <p:notesMasterId r:id="rId46"/>
  </p:notesMasterIdLst>
  <p:sldIdLst>
    <p:sldId id="292" r:id="rId9"/>
    <p:sldId id="1377" r:id="rId10"/>
    <p:sldId id="1665" r:id="rId11"/>
    <p:sldId id="1980" r:id="rId12"/>
    <p:sldId id="1948" r:id="rId13"/>
    <p:sldId id="1949" r:id="rId14"/>
    <p:sldId id="1981" r:id="rId15"/>
    <p:sldId id="1954" r:id="rId16"/>
    <p:sldId id="1955" r:id="rId17"/>
    <p:sldId id="1953" r:id="rId18"/>
    <p:sldId id="1962" r:id="rId19"/>
    <p:sldId id="1563" r:id="rId20"/>
    <p:sldId id="1564" r:id="rId21"/>
    <p:sldId id="391" r:id="rId22"/>
    <p:sldId id="1972" r:id="rId23"/>
    <p:sldId id="1969" r:id="rId24"/>
    <p:sldId id="1964" r:id="rId25"/>
    <p:sldId id="3523" r:id="rId26"/>
    <p:sldId id="369" r:id="rId27"/>
    <p:sldId id="373" r:id="rId28"/>
    <p:sldId id="270" r:id="rId29"/>
    <p:sldId id="274" r:id="rId30"/>
    <p:sldId id="376" r:id="rId31"/>
    <p:sldId id="377" r:id="rId32"/>
    <p:sldId id="276" r:id="rId33"/>
    <p:sldId id="385" r:id="rId34"/>
    <p:sldId id="366" r:id="rId35"/>
    <p:sldId id="383" r:id="rId36"/>
    <p:sldId id="284" r:id="rId37"/>
    <p:sldId id="381" r:id="rId38"/>
    <p:sldId id="390" r:id="rId39"/>
    <p:sldId id="360" r:id="rId40"/>
    <p:sldId id="326" r:id="rId41"/>
    <p:sldId id="3522" r:id="rId42"/>
    <p:sldId id="1754" r:id="rId43"/>
    <p:sldId id="1941" r:id="rId44"/>
    <p:sldId id="15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7FEB44-B4FD-41F8-9D48-06A6C1F6CFC9}">
          <p14:sldIdLst>
            <p14:sldId id="292"/>
          </p14:sldIdLst>
        </p14:section>
        <p14:section name="DevOps and Digital Transformation - Dave" id="{E15A3383-CA01-48AF-9115-79F5AC4EF5CC}">
          <p14:sldIdLst>
            <p14:sldId id="1377"/>
            <p14:sldId id="1665"/>
            <p14:sldId id="1980"/>
            <p14:sldId id="1948"/>
            <p14:sldId id="1949"/>
            <p14:sldId id="1981"/>
            <p14:sldId id="1954"/>
            <p14:sldId id="1955"/>
            <p14:sldId id="1953"/>
            <p14:sldId id="1962"/>
          </p14:sldIdLst>
        </p14:section>
        <p14:section name="Azure DevOps Fundamentals" id="{51F132E0-DC66-4E59-A0DF-811F2C326C7B}">
          <p14:sldIdLst>
            <p14:sldId id="1563"/>
            <p14:sldId id="1564"/>
            <p14:sldId id="391"/>
            <p14:sldId id="1972"/>
            <p14:sldId id="1969"/>
            <p14:sldId id="1964"/>
          </p14:sldIdLst>
        </p14:section>
        <p14:section name="Azure DevOps: Build" id="{258E1974-64D7-4ACD-B65D-AB2AECF35095}">
          <p14:sldIdLst>
            <p14:sldId id="3523"/>
            <p14:sldId id="369"/>
            <p14:sldId id="373"/>
            <p14:sldId id="270"/>
            <p14:sldId id="274"/>
            <p14:sldId id="376"/>
            <p14:sldId id="377"/>
            <p14:sldId id="276"/>
            <p14:sldId id="385"/>
            <p14:sldId id="366"/>
            <p14:sldId id="383"/>
            <p14:sldId id="284"/>
            <p14:sldId id="381"/>
            <p14:sldId id="390"/>
            <p14:sldId id="360"/>
            <p14:sldId id="326"/>
            <p14:sldId id="3522"/>
            <p14:sldId id="1754"/>
            <p14:sldId id="1941"/>
            <p14:sldId id="151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di Brekke-Hutchings" initials="MB" lastIdx="26" clrIdx="0">
    <p:extLst>
      <p:ext uri="{19B8F6BF-5375-455C-9EA6-DF929625EA0E}">
        <p15:presenceInfo xmlns:p15="http://schemas.microsoft.com/office/powerpoint/2012/main" userId="S0037FFE80A0533F@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2" autoAdjust="0"/>
    <p:restoredTop sz="91515" autoAdjust="0"/>
  </p:normalViewPr>
  <p:slideViewPr>
    <p:cSldViewPr snapToGrid="0">
      <p:cViewPr varScale="1">
        <p:scale>
          <a:sx n="59" d="100"/>
          <a:sy n="59" d="100"/>
        </p:scale>
        <p:origin x="840" y="27"/>
      </p:cViewPr>
      <p:guideLst/>
    </p:cSldViewPr>
  </p:slideViewPr>
  <p:notesTextViewPr>
    <p:cViewPr>
      <p:scale>
        <a:sx n="1" d="1"/>
        <a:sy n="1" d="1"/>
      </p:scale>
      <p:origin x="0" y="0"/>
    </p:cViewPr>
  </p:notesTextViewPr>
  <p:sorterViewPr>
    <p:cViewPr>
      <p:scale>
        <a:sx n="33" d="50"/>
        <a:sy n="33" d="50"/>
      </p:scale>
      <p:origin x="0" y="-64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Melendez" userId="52c4064a-c7a7-46a7-877a-08f1097d5a79" providerId="ADAL" clId="{09212FAC-4EDD-45E7-9EA3-2AD1ED7FB95A}"/>
    <pc:docChg chg="modSld">
      <pc:chgData name="Hugo Melendez" userId="52c4064a-c7a7-46a7-877a-08f1097d5a79" providerId="ADAL" clId="{09212FAC-4EDD-45E7-9EA3-2AD1ED7FB95A}" dt="2018-11-23T17:10:52.552" v="48" actId="14100"/>
      <pc:docMkLst>
        <pc:docMk/>
      </pc:docMkLst>
      <pc:sldChg chg="modSp">
        <pc:chgData name="Hugo Melendez" userId="52c4064a-c7a7-46a7-877a-08f1097d5a79" providerId="ADAL" clId="{09212FAC-4EDD-45E7-9EA3-2AD1ED7FB95A}" dt="2018-11-23T17:10:52.552" v="48" actId="14100"/>
        <pc:sldMkLst>
          <pc:docMk/>
          <pc:sldMk cId="3578365388" sldId="292"/>
        </pc:sldMkLst>
        <pc:spChg chg="mod">
          <ac:chgData name="Hugo Melendez" userId="52c4064a-c7a7-46a7-877a-08f1097d5a79" providerId="ADAL" clId="{09212FAC-4EDD-45E7-9EA3-2AD1ED7FB95A}" dt="2018-11-23T17:10:52.552" v="48" actId="14100"/>
          <ac:spMkLst>
            <pc:docMk/>
            <pc:sldMk cId="3578365388" sldId="292"/>
            <ac:spMk id="11" creationId="{1BD88ED4-8643-4257-8ADC-A29A8CF25608}"/>
          </ac:spMkLst>
        </pc:spChg>
      </pc:sldChg>
    </pc:docChg>
  </pc:docChgLst>
  <pc:docChgLst>
    <pc:chgData name="Dave McKinstry" userId="6693389c-c74a-4e06-9061-9f060e78f454" providerId="ADAL" clId="{B9DF424E-9D94-4BAD-9518-EC0A3778F90A}"/>
  </pc:docChgLst>
  <pc:docChgLst>
    <pc:chgData name="Sasha Rosenbaum" userId="1bf2e868-c5ef-497c-bfab-c835f1da9e69" providerId="ADAL" clId="{2DFC86E8-AB66-4D92-AF5B-E4AC6ACDE9DF}"/>
    <pc:docChg chg="custSel addSld delSld modSld sldOrd delMainMaster delSection modSection">
      <pc:chgData name="Sasha Rosenbaum" userId="1bf2e868-c5ef-497c-bfab-c835f1da9e69" providerId="ADAL" clId="{2DFC86E8-AB66-4D92-AF5B-E4AC6ACDE9DF}" dt="2018-09-22T13:54:31.327" v="234" actId="20577"/>
      <pc:docMkLst>
        <pc:docMk/>
      </pc:docMkLst>
      <pc:sldChg chg="add">
        <pc:chgData name="Sasha Rosenbaum" userId="1bf2e868-c5ef-497c-bfab-c835f1da9e69" providerId="ADAL" clId="{2DFC86E8-AB66-4D92-AF5B-E4AC6ACDE9DF}" dt="2018-09-17T20:54:34.508" v="158"/>
        <pc:sldMkLst>
          <pc:docMk/>
          <pc:sldMk cId="3158071966" sldId="270"/>
        </pc:sldMkLst>
      </pc:sldChg>
      <pc:sldChg chg="add">
        <pc:chgData name="Sasha Rosenbaum" userId="1bf2e868-c5ef-497c-bfab-c835f1da9e69" providerId="ADAL" clId="{2DFC86E8-AB66-4D92-AF5B-E4AC6ACDE9DF}" dt="2018-09-17T20:54:34.508" v="158"/>
        <pc:sldMkLst>
          <pc:docMk/>
          <pc:sldMk cId="2501660333" sldId="274"/>
        </pc:sldMkLst>
      </pc:sldChg>
      <pc:sldChg chg="add">
        <pc:chgData name="Sasha Rosenbaum" userId="1bf2e868-c5ef-497c-bfab-c835f1da9e69" providerId="ADAL" clId="{2DFC86E8-AB66-4D92-AF5B-E4AC6ACDE9DF}" dt="2018-09-17T20:54:34.508" v="158"/>
        <pc:sldMkLst>
          <pc:docMk/>
          <pc:sldMk cId="1830960969" sldId="276"/>
        </pc:sldMkLst>
      </pc:sldChg>
      <pc:sldChg chg="add">
        <pc:chgData name="Sasha Rosenbaum" userId="1bf2e868-c5ef-497c-bfab-c835f1da9e69" providerId="ADAL" clId="{2DFC86E8-AB66-4D92-AF5B-E4AC6ACDE9DF}" dt="2018-09-17T20:55:06.868" v="159"/>
        <pc:sldMkLst>
          <pc:docMk/>
          <pc:sldMk cId="3042016822" sldId="284"/>
        </pc:sldMkLst>
      </pc:sldChg>
      <pc:sldChg chg="modSp add del modTransition">
        <pc:chgData name="Sasha Rosenbaum" userId="1bf2e868-c5ef-497c-bfab-c835f1da9e69" providerId="ADAL" clId="{2DFC86E8-AB66-4D92-AF5B-E4AC6ACDE9DF}" dt="2018-09-22T13:54:31.327" v="234" actId="20577"/>
        <pc:sldMkLst>
          <pc:docMk/>
          <pc:sldMk cId="3578365388" sldId="292"/>
        </pc:sldMkLst>
        <pc:spChg chg="mod">
          <ac:chgData name="Sasha Rosenbaum" userId="1bf2e868-c5ef-497c-bfab-c835f1da9e69" providerId="ADAL" clId="{2DFC86E8-AB66-4D92-AF5B-E4AC6ACDE9DF}" dt="2018-09-22T13:54:31.327" v="234" actId="20577"/>
          <ac:spMkLst>
            <pc:docMk/>
            <pc:sldMk cId="3578365388" sldId="292"/>
            <ac:spMk id="10" creationId="{9333CCEE-5CBD-4BE6-AE98-72ABE0EA1029}"/>
          </ac:spMkLst>
        </pc:spChg>
      </pc:sldChg>
      <pc:sldChg chg="add modTransition">
        <pc:chgData name="Sasha Rosenbaum" userId="1bf2e868-c5ef-497c-bfab-c835f1da9e69" providerId="ADAL" clId="{2DFC86E8-AB66-4D92-AF5B-E4AC6ACDE9DF}" dt="2018-09-17T20:55:42.434" v="161"/>
        <pc:sldMkLst>
          <pc:docMk/>
          <pc:sldMk cId="3441722176" sldId="326"/>
        </pc:sldMkLst>
      </pc:sldChg>
      <pc:sldChg chg="add ord">
        <pc:chgData name="Sasha Rosenbaum" userId="1bf2e868-c5ef-497c-bfab-c835f1da9e69" providerId="ADAL" clId="{2DFC86E8-AB66-4D92-AF5B-E4AC6ACDE9DF}" dt="2018-09-17T21:57:52.490" v="212"/>
        <pc:sldMkLst>
          <pc:docMk/>
          <pc:sldMk cId="2692195426" sldId="360"/>
        </pc:sldMkLst>
      </pc:sldChg>
      <pc:sldChg chg="add setBg">
        <pc:chgData name="Sasha Rosenbaum" userId="1bf2e868-c5ef-497c-bfab-c835f1da9e69" providerId="ADAL" clId="{2DFC86E8-AB66-4D92-AF5B-E4AC6ACDE9DF}" dt="2018-09-17T20:55:06.868" v="159"/>
        <pc:sldMkLst>
          <pc:docMk/>
          <pc:sldMk cId="2881989541" sldId="366"/>
        </pc:sldMkLst>
      </pc:sldChg>
      <pc:sldChg chg="add ord">
        <pc:chgData name="Sasha Rosenbaum" userId="1bf2e868-c5ef-497c-bfab-c835f1da9e69" providerId="ADAL" clId="{2DFC86E8-AB66-4D92-AF5B-E4AC6ACDE9DF}" dt="2018-09-17T21:53:10.443" v="171"/>
        <pc:sldMkLst>
          <pc:docMk/>
          <pc:sldMk cId="2362982702" sldId="369"/>
        </pc:sldMkLst>
      </pc:sldChg>
      <pc:sldChg chg="add">
        <pc:chgData name="Sasha Rosenbaum" userId="1bf2e868-c5ef-497c-bfab-c835f1da9e69" providerId="ADAL" clId="{2DFC86E8-AB66-4D92-AF5B-E4AC6ACDE9DF}" dt="2018-09-17T20:54:34.508" v="158"/>
        <pc:sldMkLst>
          <pc:docMk/>
          <pc:sldMk cId="190065452" sldId="373"/>
        </pc:sldMkLst>
      </pc:sldChg>
      <pc:sldChg chg="add">
        <pc:chgData name="Sasha Rosenbaum" userId="1bf2e868-c5ef-497c-bfab-c835f1da9e69" providerId="ADAL" clId="{2DFC86E8-AB66-4D92-AF5B-E4AC6ACDE9DF}" dt="2018-09-17T20:54:34.508" v="158"/>
        <pc:sldMkLst>
          <pc:docMk/>
          <pc:sldMk cId="1531132085" sldId="376"/>
        </pc:sldMkLst>
      </pc:sldChg>
      <pc:sldChg chg="add modTransition">
        <pc:chgData name="Sasha Rosenbaum" userId="1bf2e868-c5ef-497c-bfab-c835f1da9e69" providerId="ADAL" clId="{2DFC86E8-AB66-4D92-AF5B-E4AC6ACDE9DF}" dt="2018-09-17T21:58:01.238" v="213"/>
        <pc:sldMkLst>
          <pc:docMk/>
          <pc:sldMk cId="1226153382" sldId="377"/>
        </pc:sldMkLst>
      </pc:sldChg>
      <pc:sldChg chg="add ord">
        <pc:chgData name="Sasha Rosenbaum" userId="1bf2e868-c5ef-497c-bfab-c835f1da9e69" providerId="ADAL" clId="{2DFC86E8-AB66-4D92-AF5B-E4AC6ACDE9DF}" dt="2018-09-17T21:58:30.418" v="217"/>
        <pc:sldMkLst>
          <pc:docMk/>
          <pc:sldMk cId="2683851999" sldId="381"/>
        </pc:sldMkLst>
      </pc:sldChg>
      <pc:sldChg chg="add">
        <pc:chgData name="Sasha Rosenbaum" userId="1bf2e868-c5ef-497c-bfab-c835f1da9e69" providerId="ADAL" clId="{2DFC86E8-AB66-4D92-AF5B-E4AC6ACDE9DF}" dt="2018-09-17T20:55:06.868" v="159"/>
        <pc:sldMkLst>
          <pc:docMk/>
          <pc:sldMk cId="3037543636" sldId="383"/>
        </pc:sldMkLst>
      </pc:sldChg>
      <pc:sldChg chg="add">
        <pc:chgData name="Sasha Rosenbaum" userId="1bf2e868-c5ef-497c-bfab-c835f1da9e69" providerId="ADAL" clId="{2DFC86E8-AB66-4D92-AF5B-E4AC6ACDE9DF}" dt="2018-09-17T20:55:06.868" v="159"/>
        <pc:sldMkLst>
          <pc:docMk/>
          <pc:sldMk cId="4189714556" sldId="385"/>
        </pc:sldMkLst>
      </pc:sldChg>
      <pc:sldChg chg="add ord">
        <pc:chgData name="Sasha Rosenbaum" userId="1bf2e868-c5ef-497c-bfab-c835f1da9e69" providerId="ADAL" clId="{2DFC86E8-AB66-4D92-AF5B-E4AC6ACDE9DF}" dt="2018-09-17T21:58:16.608" v="215"/>
        <pc:sldMkLst>
          <pc:docMk/>
          <pc:sldMk cId="2049332595" sldId="390"/>
        </pc:sldMkLst>
      </pc:sldChg>
      <pc:sldChg chg="modTransition">
        <pc:chgData name="Sasha Rosenbaum" userId="1bf2e868-c5ef-497c-bfab-c835f1da9e69" providerId="ADAL" clId="{2DFC86E8-AB66-4D92-AF5B-E4AC6ACDE9DF}" dt="2018-09-17T20:43:41.311" v="3"/>
        <pc:sldMkLst>
          <pc:docMk/>
          <pc:sldMk cId="2878516490" sldId="1377"/>
        </pc:sldMkLst>
      </pc:sldChg>
      <pc:sldChg chg="add del">
        <pc:chgData name="Sasha Rosenbaum" userId="1bf2e868-c5ef-497c-bfab-c835f1da9e69" providerId="ADAL" clId="{2DFC86E8-AB66-4D92-AF5B-E4AC6ACDE9DF}" dt="2018-09-17T20:56:29.295" v="167"/>
        <pc:sldMkLst>
          <pc:docMk/>
          <pc:sldMk cId="1897784522" sldId="1516"/>
        </pc:sldMkLst>
      </pc:sldChg>
      <pc:sldChg chg="modTransition">
        <pc:chgData name="Sasha Rosenbaum" userId="1bf2e868-c5ef-497c-bfab-c835f1da9e69" providerId="ADAL" clId="{2DFC86E8-AB66-4D92-AF5B-E4AC6ACDE9DF}" dt="2018-09-17T21:53:54.639" v="172"/>
        <pc:sldMkLst>
          <pc:docMk/>
          <pc:sldMk cId="3433243809" sldId="1563"/>
        </pc:sldMkLst>
      </pc:sldChg>
      <pc:sldChg chg="modTransition">
        <pc:chgData name="Sasha Rosenbaum" userId="1bf2e868-c5ef-497c-bfab-c835f1da9e69" providerId="ADAL" clId="{2DFC86E8-AB66-4D92-AF5B-E4AC6ACDE9DF}" dt="2018-09-17T21:53:54.639" v="172"/>
        <pc:sldMkLst>
          <pc:docMk/>
          <pc:sldMk cId="2589650822" sldId="1564"/>
        </pc:sldMkLst>
      </pc:sldChg>
      <pc:sldChg chg="add del">
        <pc:chgData name="Sasha Rosenbaum" userId="1bf2e868-c5ef-497c-bfab-c835f1da9e69" providerId="ADAL" clId="{2DFC86E8-AB66-4D92-AF5B-E4AC6ACDE9DF}" dt="2018-09-17T20:56:13.281" v="164"/>
        <pc:sldMkLst>
          <pc:docMk/>
          <pc:sldMk cId="1066766101" sldId="1754"/>
        </pc:sldMkLst>
      </pc:sldChg>
      <pc:sldChg chg="add del">
        <pc:chgData name="Sasha Rosenbaum" userId="1bf2e868-c5ef-497c-bfab-c835f1da9e69" providerId="ADAL" clId="{2DFC86E8-AB66-4D92-AF5B-E4AC6ACDE9DF}" dt="2018-09-17T20:56:29.295" v="167"/>
        <pc:sldMkLst>
          <pc:docMk/>
          <pc:sldMk cId="2730845083" sldId="1941"/>
        </pc:sldMkLst>
      </pc:sldChg>
      <pc:sldChg chg="modTransition">
        <pc:chgData name="Sasha Rosenbaum" userId="1bf2e868-c5ef-497c-bfab-c835f1da9e69" providerId="ADAL" clId="{2DFC86E8-AB66-4D92-AF5B-E4AC6ACDE9DF}" dt="2018-09-17T21:52:32.890" v="168"/>
        <pc:sldMkLst>
          <pc:docMk/>
          <pc:sldMk cId="3152012328" sldId="1953"/>
        </pc:sldMkLst>
      </pc:sldChg>
      <pc:sldChg chg="modTransition">
        <pc:chgData name="Sasha Rosenbaum" userId="1bf2e868-c5ef-497c-bfab-c835f1da9e69" providerId="ADAL" clId="{2DFC86E8-AB66-4D92-AF5B-E4AC6ACDE9DF}" dt="2018-09-17T20:51:19.728" v="68"/>
        <pc:sldMkLst>
          <pc:docMk/>
          <pc:sldMk cId="1940219713" sldId="1964"/>
        </pc:sldMkLst>
      </pc:sldChg>
      <pc:sldChg chg="modTransition">
        <pc:chgData name="Sasha Rosenbaum" userId="1bf2e868-c5ef-497c-bfab-c835f1da9e69" providerId="ADAL" clId="{2DFC86E8-AB66-4D92-AF5B-E4AC6ACDE9DF}" dt="2018-09-17T20:51:07.656" v="67"/>
        <pc:sldMkLst>
          <pc:docMk/>
          <pc:sldMk cId="3424698786" sldId="1969"/>
        </pc:sldMkLst>
      </pc:sldChg>
      <pc:sldChg chg="ord">
        <pc:chgData name="Sasha Rosenbaum" userId="1bf2e868-c5ef-497c-bfab-c835f1da9e69" providerId="ADAL" clId="{2DFC86E8-AB66-4D92-AF5B-E4AC6ACDE9DF}" dt="2018-09-17T21:53:06.284" v="169"/>
        <pc:sldMkLst>
          <pc:docMk/>
          <pc:sldMk cId="2144129612" sldId="1972"/>
        </pc:sldMkLst>
      </pc:sldChg>
      <pc:sldChg chg="modAnim">
        <pc:chgData name="Sasha Rosenbaum" userId="1bf2e868-c5ef-497c-bfab-c835f1da9e69" providerId="ADAL" clId="{2DFC86E8-AB66-4D92-AF5B-E4AC6ACDE9DF}" dt="2018-09-17T20:47:10.549" v="53"/>
        <pc:sldMkLst>
          <pc:docMk/>
          <pc:sldMk cId="1242141685" sldId="1980"/>
        </pc:sldMkLst>
      </pc:sldChg>
      <pc:sldChg chg="add del">
        <pc:chgData name="Sasha Rosenbaum" userId="1bf2e868-c5ef-497c-bfab-c835f1da9e69" providerId="ADAL" clId="{2DFC86E8-AB66-4D92-AF5B-E4AC6ACDE9DF}" dt="2018-09-17T20:56:13.281" v="164"/>
        <pc:sldMkLst>
          <pc:docMk/>
          <pc:sldMk cId="3330389586" sldId="3522"/>
        </pc:sldMkLst>
      </pc:sldChg>
      <pc:sldChg chg="addSp delSp modSp add modTransition">
        <pc:chgData name="Sasha Rosenbaum" userId="1bf2e868-c5ef-497c-bfab-c835f1da9e69" providerId="ADAL" clId="{2DFC86E8-AB66-4D92-AF5B-E4AC6ACDE9DF}" dt="2018-09-17T21:56:54.102" v="211" actId="1076"/>
        <pc:sldMkLst>
          <pc:docMk/>
          <pc:sldMk cId="3291187811" sldId="3523"/>
        </pc:sldMkLst>
        <pc:spChg chg="del">
          <ac:chgData name="Sasha Rosenbaum" userId="1bf2e868-c5ef-497c-bfab-c835f1da9e69" providerId="ADAL" clId="{2DFC86E8-AB66-4D92-AF5B-E4AC6ACDE9DF}" dt="2018-09-17T21:55:09.571" v="174"/>
          <ac:spMkLst>
            <pc:docMk/>
            <pc:sldMk cId="3291187811" sldId="3523"/>
            <ac:spMk id="2" creationId="{75BD630B-F104-49DF-8916-2A5E35C479BC}"/>
          </ac:spMkLst>
        </pc:spChg>
        <pc:spChg chg="del">
          <ac:chgData name="Sasha Rosenbaum" userId="1bf2e868-c5ef-497c-bfab-c835f1da9e69" providerId="ADAL" clId="{2DFC86E8-AB66-4D92-AF5B-E4AC6ACDE9DF}" dt="2018-09-17T21:55:09.571" v="174"/>
          <ac:spMkLst>
            <pc:docMk/>
            <pc:sldMk cId="3291187811" sldId="3523"/>
            <ac:spMk id="3" creationId="{C1534EE8-FCB1-430F-A3F6-0731BCCE096B}"/>
          </ac:spMkLst>
        </pc:spChg>
        <pc:spChg chg="add del mod">
          <ac:chgData name="Sasha Rosenbaum" userId="1bf2e868-c5ef-497c-bfab-c835f1da9e69" providerId="ADAL" clId="{2DFC86E8-AB66-4D92-AF5B-E4AC6ACDE9DF}" dt="2018-09-17T21:55:18.792" v="175"/>
          <ac:spMkLst>
            <pc:docMk/>
            <pc:sldMk cId="3291187811" sldId="3523"/>
            <ac:spMk id="4" creationId="{5EF74AA3-465E-4672-AA50-19F3318CE28C}"/>
          </ac:spMkLst>
        </pc:spChg>
        <pc:spChg chg="add del mod">
          <ac:chgData name="Sasha Rosenbaum" userId="1bf2e868-c5ef-497c-bfab-c835f1da9e69" providerId="ADAL" clId="{2DFC86E8-AB66-4D92-AF5B-E4AC6ACDE9DF}" dt="2018-09-17T21:55:18.792" v="175"/>
          <ac:spMkLst>
            <pc:docMk/>
            <pc:sldMk cId="3291187811" sldId="3523"/>
            <ac:spMk id="5" creationId="{A6BC8C64-110F-40C5-8CAE-384488AB772A}"/>
          </ac:spMkLst>
        </pc:spChg>
        <pc:spChg chg="add del mod">
          <ac:chgData name="Sasha Rosenbaum" userId="1bf2e868-c5ef-497c-bfab-c835f1da9e69" providerId="ADAL" clId="{2DFC86E8-AB66-4D92-AF5B-E4AC6ACDE9DF}" dt="2018-09-17T21:55:54.344" v="177"/>
          <ac:spMkLst>
            <pc:docMk/>
            <pc:sldMk cId="3291187811" sldId="3523"/>
            <ac:spMk id="6" creationId="{954BB14F-D3B2-4862-8ECE-0B231BCC8A39}"/>
          </ac:spMkLst>
        </pc:spChg>
        <pc:spChg chg="add del mod">
          <ac:chgData name="Sasha Rosenbaum" userId="1bf2e868-c5ef-497c-bfab-c835f1da9e69" providerId="ADAL" clId="{2DFC86E8-AB66-4D92-AF5B-E4AC6ACDE9DF}" dt="2018-09-17T21:55:54.344" v="177"/>
          <ac:spMkLst>
            <pc:docMk/>
            <pc:sldMk cId="3291187811" sldId="3523"/>
            <ac:spMk id="7" creationId="{E7AB53E8-CABE-4939-AF15-BFE78EE69215}"/>
          </ac:spMkLst>
        </pc:spChg>
        <pc:spChg chg="add mod">
          <ac:chgData name="Sasha Rosenbaum" userId="1bf2e868-c5ef-497c-bfab-c835f1da9e69" providerId="ADAL" clId="{2DFC86E8-AB66-4D92-AF5B-E4AC6ACDE9DF}" dt="2018-09-17T21:56:54.102" v="211" actId="1076"/>
          <ac:spMkLst>
            <pc:docMk/>
            <pc:sldMk cId="3291187811" sldId="3523"/>
            <ac:spMk id="8" creationId="{F466FBE0-B9E1-421B-A1E4-748D307B70F8}"/>
          </ac:spMkLst>
        </pc:spChg>
        <pc:spChg chg="add del mod">
          <ac:chgData name="Sasha Rosenbaum" userId="1bf2e868-c5ef-497c-bfab-c835f1da9e69" providerId="ADAL" clId="{2DFC86E8-AB66-4D92-AF5B-E4AC6ACDE9DF}" dt="2018-09-17T21:56:20.835" v="201" actId="478"/>
          <ac:spMkLst>
            <pc:docMk/>
            <pc:sldMk cId="3291187811" sldId="3523"/>
            <ac:spMk id="9" creationId="{98D7EEE1-8883-448C-A0A2-DA0ADD1B0819}"/>
          </ac:spMkLst>
        </pc:spChg>
        <pc:spChg chg="add del mod">
          <ac:chgData name="Sasha Rosenbaum" userId="1bf2e868-c5ef-497c-bfab-c835f1da9e69" providerId="ADAL" clId="{2DFC86E8-AB66-4D92-AF5B-E4AC6ACDE9DF}" dt="2018-09-17T21:56:40.886" v="202" actId="478"/>
          <ac:spMkLst>
            <pc:docMk/>
            <pc:sldMk cId="3291187811" sldId="3523"/>
            <ac:spMk id="11" creationId="{17105F32-89F2-451B-A3B2-C9A3E16410F7}"/>
          </ac:spMkLst>
        </pc:spChg>
      </pc:sldChg>
      <pc:sldMasterChg chg="delSldLayout">
        <pc:chgData name="Sasha Rosenbaum" userId="1bf2e868-c5ef-497c-bfab-c835f1da9e69" providerId="ADAL" clId="{2DFC86E8-AB66-4D92-AF5B-E4AC6ACDE9DF}" dt="2018-09-17T20:51:54.658" v="74" actId="2696"/>
        <pc:sldMasterMkLst>
          <pc:docMk/>
          <pc:sldMasterMk cId="2753976670" sldId="2147483660"/>
        </pc:sldMasterMkLst>
      </pc:sldMasterChg>
    </pc:docChg>
  </pc:docChgLst>
  <pc:docChgLst>
    <pc:chgData name="Rahul Bagaria" userId="a0bd91e9-f161-4ac3-a328-32e92e9e1627" providerId="ADAL" clId="{4648E85C-1D35-43D3-9D51-2B80BCC3C1FF}"/>
  </pc:docChgLst>
  <pc:docChgLst>
    <pc:chgData name="Rahul Bagaria" userId="a0bd91e9-f161-4ac3-a328-32e92e9e1627" providerId="ADAL" clId="{2D64B435-E56A-47BA-A309-80ABCAF5C437}"/>
  </pc:docChgLst>
  <pc:docChgLst>
    <pc:chgData name="Rahul Bagaria" userId="a0bd91e9-f161-4ac3-a328-32e92e9e1627" providerId="ADAL" clId="{E1362419-699A-492D-BBCE-F1FF464C0868}"/>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rtinwo\Desktop\WebApps_VSTSImpa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[WebApps_VSTSImpact.xlsx]Sheet5!PivotTable2</c:name>
    <c:fmtId val="6"/>
  </c:pivotSource>
  <c:chart>
    <c:autoTitleDeleted val="0"/>
    <c:pivotFmts>
      <c:pivotFmt>
        <c:idx val="0"/>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70000"/>
            </a:schemeClr>
          </a:solidFill>
          <a:ln>
            <a:noFill/>
          </a:ln>
          <a:effectLst/>
        </c:spPr>
        <c:marker>
          <c:symbol val="circle"/>
          <c:size val="6"/>
          <c:spPr>
            <a:gradFill>
              <a:gsLst>
                <a:gs pos="0">
                  <a:schemeClr val="accent1"/>
                </a:gs>
                <a:gs pos="46000">
                  <a:schemeClr val="accent1"/>
                </a:gs>
                <a:gs pos="100000">
                  <a:schemeClr val="accent1">
                    <a:lumMod val="20000"/>
                    <a:lumOff val="80000"/>
                    <a:alpha val="0"/>
                  </a:schemeClr>
                </a:gs>
              </a:gsLst>
              <a:path path="circle">
                <a:fillToRect l="50000" t="-80000" r="50000" b="180000"/>
              </a:path>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956651857175769"/>
          <c:y val="3.6511759969487655E-2"/>
          <c:w val="0.86716084654585623"/>
          <c:h val="0.81821604441242535"/>
        </c:manualLayout>
      </c:layout>
      <c:barChart>
        <c:barDir val="col"/>
        <c:grouping val="percentStacked"/>
        <c:varyColors val="0"/>
        <c:ser>
          <c:idx val="0"/>
          <c:order val="0"/>
          <c:tx>
            <c:strRef>
              <c:f>Sheet5!$B$3:$B$4</c:f>
              <c:strCache>
                <c:ptCount val="1"/>
                <c:pt idx="0">
                  <c:v>VS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Sheet5!$B$5:$B$21</c:f>
              <c:numCache>
                <c:formatCode>0.00%</c:formatCode>
                <c:ptCount val="14"/>
                <c:pt idx="0">
                  <c:v>0.54100428304911052</c:v>
                </c:pt>
                <c:pt idx="1">
                  <c:v>0.53845806789265671</c:v>
                </c:pt>
                <c:pt idx="2">
                  <c:v>0.54219766509223777</c:v>
                </c:pt>
                <c:pt idx="3">
                  <c:v>0.53102468384033608</c:v>
                </c:pt>
                <c:pt idx="4">
                  <c:v>0.52601733942999496</c:v>
                </c:pt>
                <c:pt idx="5">
                  <c:v>0.5334159571487993</c:v>
                </c:pt>
                <c:pt idx="6">
                  <c:v>0.47404699626945673</c:v>
                </c:pt>
                <c:pt idx="7">
                  <c:v>0.27683577074082327</c:v>
                </c:pt>
                <c:pt idx="8">
                  <c:v>0.27417402137104557</c:v>
                </c:pt>
                <c:pt idx="9">
                  <c:v>0.2667244757041462</c:v>
                </c:pt>
                <c:pt idx="10">
                  <c:v>0.26267244400547995</c:v>
                </c:pt>
                <c:pt idx="11">
                  <c:v>0.24593290374779669</c:v>
                </c:pt>
                <c:pt idx="12">
                  <c:v>0.24759282728080526</c:v>
                </c:pt>
                <c:pt idx="13">
                  <c:v>0.21399028021921207</c:v>
                </c:pt>
              </c:numCache>
            </c:numRef>
          </c:val>
          <c:extLst>
            <c:ext xmlns:c16="http://schemas.microsoft.com/office/drawing/2014/chart" uri="{C3380CC4-5D6E-409C-BE32-E72D297353CC}">
              <c16:uniqueId val="{00000000-17C5-4697-AF73-97888A06C9E7}"/>
            </c:ext>
          </c:extLst>
        </c:ser>
        <c:ser>
          <c:idx val="1"/>
          <c:order val="1"/>
          <c:tx>
            <c:strRef>
              <c:f>Sheet5!$C$3:$C$4</c:f>
              <c:strCache>
                <c:ptCount val="1"/>
                <c:pt idx="0">
                  <c:v>Kudu</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Sheet5!$C$5:$C$21</c:f>
              <c:numCache>
                <c:formatCode>0.00%</c:formatCode>
                <c:ptCount val="14"/>
                <c:pt idx="0">
                  <c:v>0.17755822406740765</c:v>
                </c:pt>
                <c:pt idx="1">
                  <c:v>0.17325079857789968</c:v>
                </c:pt>
                <c:pt idx="2">
                  <c:v>0.17252473041618394</c:v>
                </c:pt>
                <c:pt idx="3">
                  <c:v>0.18331524185221465</c:v>
                </c:pt>
                <c:pt idx="4">
                  <c:v>0.19526525394562172</c:v>
                </c:pt>
                <c:pt idx="5">
                  <c:v>0.17570859825301563</c:v>
                </c:pt>
                <c:pt idx="6">
                  <c:v>0.19515672569786888</c:v>
                </c:pt>
                <c:pt idx="7">
                  <c:v>0.10784027980180705</c:v>
                </c:pt>
                <c:pt idx="8">
                  <c:v>0.10471461407541277</c:v>
                </c:pt>
                <c:pt idx="9">
                  <c:v>0.10351029322028454</c:v>
                </c:pt>
                <c:pt idx="10">
                  <c:v>0.10552139420779304</c:v>
                </c:pt>
                <c:pt idx="11">
                  <c:v>0.10899528997023723</c:v>
                </c:pt>
                <c:pt idx="12">
                  <c:v>0.10142900843420879</c:v>
                </c:pt>
                <c:pt idx="13">
                  <c:v>0.10095474442491296</c:v>
                </c:pt>
              </c:numCache>
            </c:numRef>
          </c:val>
          <c:extLst>
            <c:ext xmlns:c16="http://schemas.microsoft.com/office/drawing/2014/chart" uri="{C3380CC4-5D6E-409C-BE32-E72D297353CC}">
              <c16:uniqueId val="{00000001-17C5-4697-AF73-97888A06C9E7}"/>
            </c:ext>
          </c:extLst>
        </c:ser>
        <c:ser>
          <c:idx val="2"/>
          <c:order val="2"/>
          <c:tx>
            <c:strRef>
              <c:f>Sheet5!$D$3:$D$4</c:f>
              <c:strCache>
                <c:ptCount val="1"/>
                <c:pt idx="0">
                  <c:v>Octopus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Sheet5!$D$5:$D$21</c:f>
              <c:numCache>
                <c:formatCode>0.00%</c:formatCode>
                <c:ptCount val="14"/>
                <c:pt idx="0">
                  <c:v>3.0682047104781424E-2</c:v>
                </c:pt>
                <c:pt idx="1">
                  <c:v>3.1888975113244664E-2</c:v>
                </c:pt>
                <c:pt idx="2">
                  <c:v>3.3455128776401388E-2</c:v>
                </c:pt>
                <c:pt idx="3">
                  <c:v>3.3614854429765341E-2</c:v>
                </c:pt>
                <c:pt idx="4">
                  <c:v>3.1876362325253621E-2</c:v>
                </c:pt>
                <c:pt idx="5">
                  <c:v>3.4336986324626707E-2</c:v>
                </c:pt>
                <c:pt idx="6">
                  <c:v>3.9149264611294539E-2</c:v>
                </c:pt>
                <c:pt idx="7">
                  <c:v>8.9238260153959567E-2</c:v>
                </c:pt>
                <c:pt idx="8">
                  <c:v>8.8203814503535524E-2</c:v>
                </c:pt>
                <c:pt idx="9">
                  <c:v>8.8046375694511347E-2</c:v>
                </c:pt>
                <c:pt idx="10">
                  <c:v>8.8826584254627708E-2</c:v>
                </c:pt>
                <c:pt idx="11">
                  <c:v>8.6427601352327563E-2</c:v>
                </c:pt>
                <c:pt idx="12">
                  <c:v>9.086803886436802E-2</c:v>
                </c:pt>
                <c:pt idx="13">
                  <c:v>9.1734739599489884E-2</c:v>
                </c:pt>
              </c:numCache>
            </c:numRef>
          </c:val>
          <c:extLst>
            <c:ext xmlns:c16="http://schemas.microsoft.com/office/drawing/2014/chart" uri="{C3380CC4-5D6E-409C-BE32-E72D297353CC}">
              <c16:uniqueId val="{00000002-17C5-4697-AF73-97888A06C9E7}"/>
            </c:ext>
          </c:extLst>
        </c:ser>
        <c:ser>
          <c:idx val="3"/>
          <c:order val="3"/>
          <c:tx>
            <c:strRef>
              <c:f>Sheet5!$E$3:$E$4</c:f>
              <c:strCache>
                <c:ptCount val="1"/>
                <c:pt idx="0">
                  <c:v>ARM</c:v>
                </c:pt>
              </c:strCache>
            </c:strRef>
          </c:tx>
          <c:spPr>
            <a:solidFill>
              <a:schemeClr val="accent4"/>
            </a:solidFill>
            <a:ln>
              <a:noFill/>
            </a:ln>
            <a:effectLst/>
          </c:spPr>
          <c:invertIfNegative val="0"/>
          <c:dLbls>
            <c:delete val="1"/>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Sheet5!$E$5:$E$21</c:f>
              <c:numCache>
                <c:formatCode>0.00%</c:formatCode>
                <c:ptCount val="14"/>
                <c:pt idx="0">
                  <c:v>4.7752932005500522E-2</c:v>
                </c:pt>
                <c:pt idx="1">
                  <c:v>4.4684268466549965E-2</c:v>
                </c:pt>
                <c:pt idx="2">
                  <c:v>3.6360395686658942E-2</c:v>
                </c:pt>
                <c:pt idx="3">
                  <c:v>3.3297150371095992E-2</c:v>
                </c:pt>
                <c:pt idx="4">
                  <c:v>3.1671501384859954E-2</c:v>
                </c:pt>
                <c:pt idx="5">
                  <c:v>2.9226759929713166E-2</c:v>
                </c:pt>
                <c:pt idx="6">
                  <c:v>3.130225976587625E-2</c:v>
                </c:pt>
                <c:pt idx="7">
                  <c:v>3.2866425497625459E-2</c:v>
                </c:pt>
                <c:pt idx="8">
                  <c:v>3.7355464706191992E-2</c:v>
                </c:pt>
                <c:pt idx="9">
                  <c:v>4.0369977839868967E-2</c:v>
                </c:pt>
                <c:pt idx="10">
                  <c:v>3.111160671615637E-2</c:v>
                </c:pt>
                <c:pt idx="11">
                  <c:v>3.5267431444505448E-2</c:v>
                </c:pt>
                <c:pt idx="12">
                  <c:v>2.8798671502862389E-2</c:v>
                </c:pt>
                <c:pt idx="13">
                  <c:v>3.0882707751697516E-2</c:v>
                </c:pt>
              </c:numCache>
            </c:numRef>
          </c:val>
          <c:extLst>
            <c:ext xmlns:c16="http://schemas.microsoft.com/office/drawing/2014/chart" uri="{C3380CC4-5D6E-409C-BE32-E72D297353CC}">
              <c16:uniqueId val="{00000003-17C5-4697-AF73-97888A06C9E7}"/>
            </c:ext>
          </c:extLst>
        </c:ser>
        <c:ser>
          <c:idx val="4"/>
          <c:order val="4"/>
          <c:tx>
            <c:strRef>
              <c:f>Sheet5!$F$3:$F$4</c:f>
              <c:strCache>
                <c:ptCount val="1"/>
                <c:pt idx="0">
                  <c:v>Other</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Sheet5!$F$5:$F$21</c:f>
              <c:numCache>
                <c:formatCode>0.00%</c:formatCode>
                <c:ptCount val="14"/>
                <c:pt idx="0">
                  <c:v>7.7997039528426654E-2</c:v>
                </c:pt>
                <c:pt idx="1">
                  <c:v>7.6058905271516486E-2</c:v>
                </c:pt>
                <c:pt idx="2">
                  <c:v>7.6000356474467512E-2</c:v>
                </c:pt>
                <c:pt idx="3">
                  <c:v>7.1245135156601622E-2</c:v>
                </c:pt>
                <c:pt idx="4">
                  <c:v>6.8538276218103156E-2</c:v>
                </c:pt>
                <c:pt idx="5">
                  <c:v>6.8623040160267559E-2</c:v>
                </c:pt>
                <c:pt idx="6">
                  <c:v>7.5479181853265298E-2</c:v>
                </c:pt>
                <c:pt idx="7">
                  <c:v>0.21178870848835016</c:v>
                </c:pt>
                <c:pt idx="8">
                  <c:v>0.20406014773744144</c:v>
                </c:pt>
                <c:pt idx="9">
                  <c:v>0.20392137970902785</c:v>
                </c:pt>
                <c:pt idx="10">
                  <c:v>0.20067225284353396</c:v>
                </c:pt>
                <c:pt idx="11">
                  <c:v>0.20377380298783482</c:v>
                </c:pt>
                <c:pt idx="12">
                  <c:v>0.20322218823289487</c:v>
                </c:pt>
                <c:pt idx="13">
                  <c:v>0.22941440044118153</c:v>
                </c:pt>
              </c:numCache>
            </c:numRef>
          </c:val>
          <c:extLst>
            <c:ext xmlns:c16="http://schemas.microsoft.com/office/drawing/2014/chart" uri="{C3380CC4-5D6E-409C-BE32-E72D297353CC}">
              <c16:uniqueId val="{00000004-17C5-4697-AF73-97888A06C9E7}"/>
            </c:ext>
          </c:extLst>
        </c:ser>
        <c:ser>
          <c:idx val="5"/>
          <c:order val="5"/>
          <c:tx>
            <c:strRef>
              <c:f>Sheet5!$G$3:$G$4</c:f>
              <c:strCache>
                <c:ptCount val="1"/>
                <c:pt idx="0">
                  <c:v>VSTS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Sheet5!$A$5:$A$21</c:f>
              <c:multiLvlStrCache>
                <c:ptCount val="14"/>
                <c:lvl>
                  <c:pt idx="0">
                    <c:v>June 2017</c:v>
                  </c:pt>
                  <c:pt idx="1">
                    <c:v>July 2017</c:v>
                  </c:pt>
                  <c:pt idx="2">
                    <c:v>August 2017</c:v>
                  </c:pt>
                  <c:pt idx="3">
                    <c:v>September 2017</c:v>
                  </c:pt>
                  <c:pt idx="4">
                    <c:v>October 2017</c:v>
                  </c:pt>
                  <c:pt idx="5">
                    <c:v>November 2017</c:v>
                  </c:pt>
                  <c:pt idx="6">
                    <c:v>December 2017</c:v>
                  </c:pt>
                  <c:pt idx="7">
                    <c:v>June 2017</c:v>
                  </c:pt>
                  <c:pt idx="8">
                    <c:v>July 2017</c:v>
                  </c:pt>
                  <c:pt idx="9">
                    <c:v>August 2017</c:v>
                  </c:pt>
                  <c:pt idx="10">
                    <c:v>September 2017</c:v>
                  </c:pt>
                  <c:pt idx="11">
                    <c:v>October 2017</c:v>
                  </c:pt>
                  <c:pt idx="12">
                    <c:v>November 2017</c:v>
                  </c:pt>
                  <c:pt idx="13">
                    <c:v>December 2017</c:v>
                  </c:pt>
                </c:lvl>
                <c:lvl>
                  <c:pt idx="0">
                    <c:v>Non-EA</c:v>
                  </c:pt>
                  <c:pt idx="7">
                    <c:v>EA</c:v>
                  </c:pt>
                </c:lvl>
              </c:multiLvlStrCache>
            </c:multiLvlStrRef>
          </c:cat>
          <c:val>
            <c:numRef>
              <c:f>Sheet5!$G$5:$G$21</c:f>
              <c:numCache>
                <c:formatCode>0.00%</c:formatCode>
                <c:ptCount val="14"/>
                <c:pt idx="0">
                  <c:v>0.12500547424477318</c:v>
                </c:pt>
                <c:pt idx="1">
                  <c:v>0.1356589846781325</c:v>
                </c:pt>
                <c:pt idx="2">
                  <c:v>0.13946172355405045</c:v>
                </c:pt>
                <c:pt idx="3">
                  <c:v>0.14750293434998632</c:v>
                </c:pt>
                <c:pt idx="4">
                  <c:v>0.14663126669616663</c:v>
                </c:pt>
                <c:pt idx="5">
                  <c:v>0.15868865818357766</c:v>
                </c:pt>
                <c:pt idx="6">
                  <c:v>0.18486557180223834</c:v>
                </c:pt>
                <c:pt idx="7">
                  <c:v>0.28143055531743444</c:v>
                </c:pt>
                <c:pt idx="8">
                  <c:v>0.29149193760637271</c:v>
                </c:pt>
                <c:pt idx="9">
                  <c:v>0.2974274978321611</c:v>
                </c:pt>
                <c:pt idx="10">
                  <c:v>0.31119571797240897</c:v>
                </c:pt>
                <c:pt idx="11">
                  <c:v>0.31960297049729824</c:v>
                </c:pt>
                <c:pt idx="12">
                  <c:v>0.32808926568486069</c:v>
                </c:pt>
                <c:pt idx="13">
                  <c:v>0.33302312756350599</c:v>
                </c:pt>
              </c:numCache>
            </c:numRef>
          </c:val>
          <c:extLst>
            <c:ext xmlns:c16="http://schemas.microsoft.com/office/drawing/2014/chart" uri="{C3380CC4-5D6E-409C-BE32-E72D297353CC}">
              <c16:uniqueId val="{00000005-17C5-4697-AF73-97888A06C9E7}"/>
            </c:ext>
          </c:extLst>
        </c:ser>
        <c:dLbls>
          <c:dLblPos val="ctr"/>
          <c:showLegendKey val="0"/>
          <c:showVal val="1"/>
          <c:showCatName val="0"/>
          <c:showSerName val="0"/>
          <c:showPercent val="0"/>
          <c:showBubbleSize val="0"/>
        </c:dLbls>
        <c:gapWidth val="150"/>
        <c:overlap val="100"/>
        <c:axId val="758644760"/>
        <c:axId val="758644104"/>
      </c:barChart>
      <c:catAx>
        <c:axId val="75864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644104"/>
        <c:crosses val="autoZero"/>
        <c:auto val="1"/>
        <c:lblAlgn val="ctr"/>
        <c:lblOffset val="100"/>
        <c:noMultiLvlLbl val="0"/>
      </c:catAx>
      <c:valAx>
        <c:axId val="758644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644760"/>
        <c:crosses val="autoZero"/>
        <c:crossBetween val="between"/>
      </c:valAx>
      <c:spPr>
        <a:noFill/>
        <a:ln>
          <a:noFill/>
        </a:ln>
        <a:effectLst/>
      </c:spPr>
    </c:plotArea>
    <c:legend>
      <c:legendPos val="r"/>
      <c:layout>
        <c:manualLayout>
          <c:xMode val="edge"/>
          <c:yMode val="edge"/>
          <c:x val="1.2297668033295184E-2"/>
          <c:y val="0.2948746027037335"/>
          <c:w val="6.7131388275658163E-2"/>
          <c:h val="0.281081832436326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Features</c:v>
                </c:pt>
              </c:strCache>
            </c:strRef>
          </c:tx>
          <c:spPr>
            <a:pattFill prst="narHorz">
              <a:fgClr>
                <a:schemeClr val="accent1"/>
              </a:fgClr>
              <a:bgClr>
                <a:schemeClr val="bg1"/>
              </a:bgClr>
            </a:patt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2012</c:v>
                </c:pt>
                <c:pt idx="1">
                  <c:v>2013</c:v>
                </c:pt>
                <c:pt idx="2">
                  <c:v>2014</c:v>
                </c:pt>
                <c:pt idx="3">
                  <c:v>2015</c:v>
                </c:pt>
                <c:pt idx="4">
                  <c:v>2016</c:v>
                </c:pt>
                <c:pt idx="5">
                  <c:v>2017</c:v>
                </c:pt>
              </c:numCache>
            </c:numRef>
          </c:cat>
          <c:val>
            <c:numRef>
              <c:f>Sheet1!$B$2:$B$7</c:f>
              <c:numCache>
                <c:formatCode>General</c:formatCode>
                <c:ptCount val="6"/>
                <c:pt idx="0">
                  <c:v>22</c:v>
                </c:pt>
                <c:pt idx="1">
                  <c:v>58</c:v>
                </c:pt>
                <c:pt idx="2">
                  <c:v>65</c:v>
                </c:pt>
                <c:pt idx="3">
                  <c:v>111</c:v>
                </c:pt>
                <c:pt idx="4">
                  <c:v>262</c:v>
                </c:pt>
                <c:pt idx="5">
                  <c:v>435</c:v>
                </c:pt>
              </c:numCache>
            </c:numRef>
          </c:val>
          <c:extLst>
            <c:ext xmlns:c16="http://schemas.microsoft.com/office/drawing/2014/chart" uri="{C3380CC4-5D6E-409C-BE32-E72D297353CC}">
              <c16:uniqueId val="{00000000-D8AB-4CDE-95F0-D776BD1A7BBC}"/>
            </c:ext>
          </c:extLst>
        </c:ser>
        <c:dLbls>
          <c:showLegendKey val="0"/>
          <c:showVal val="0"/>
          <c:showCatName val="0"/>
          <c:showSerName val="0"/>
          <c:showPercent val="0"/>
          <c:showBubbleSize val="0"/>
        </c:dLbls>
        <c:gapWidth val="219"/>
        <c:overlap val="-27"/>
        <c:axId val="694521256"/>
        <c:axId val="694517648"/>
      </c:barChart>
      <c:catAx>
        <c:axId val="694521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17648"/>
        <c:crosses val="autoZero"/>
        <c:auto val="1"/>
        <c:lblAlgn val="ctr"/>
        <c:lblOffset val="100"/>
        <c:noMultiLvlLbl val="0"/>
      </c:catAx>
      <c:valAx>
        <c:axId val="69451764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4521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0T13:51:58.195"/>
    </inkml:context>
    <inkml:brush xml:id="br0">
      <inkml:brushProperty name="width" value="0.05" units="cm"/>
      <inkml:brushProperty name="height" value="0.05" units="cm"/>
      <inkml:brushProperty name="color" value="#004F8B"/>
    </inkml:brush>
  </inkml:definitions>
  <inkml:trace contextRef="#ctx0" brushRef="#br0">0 555 3328,'0'-2'339,"1"-1"-65,-1 0-56,0 0-48,1-4 49,2-8 117,-2 11-206,0 0 46,0 1 63,0 0 82,-1 2 100,1 1 117,-1 0-218,0 1 35,0 0 39,0 0 41,0 10-377,0 0 47,0 22 271,0-32-184,0-1 106,7-7-185,-1 1 60,0 1 180,1 0 1,-1 0 0,7-3-354,-2 2 225,-5 4-161,0-1-41,13-9 3,-14 7 0,-1 1 1,1-1-1,-1 0 0,1-2-26,26-41 186,-23 35-167,1-2-15,1-2 37,13-13 119,-18 24-116,0 1 0,0-1 0,0 1 1,0 0-1,1 0 0,0 2 0,1-1 0,-1 0 1,2 0-45,-3 2 40,0-1 0,-1 0 1,0 0-1,4-3-40,18-16 206,-7 2 29,5 3 69,-5 6-255,-15 8-48,1 0-1,-1 0 0,1 0 1,0 1-1,2 0 1,-2 0-1,0 0 0,0 0 1,1 1-1,-2 0 0,2 0 1,3 0-1,3 1 16,-2-1 1,-1 0 0,9-2-17,8-3 174,18-8-174,-1-1 96,-13 8-70,-13 3-10,-11 3-11,1-1 1,0 1-1,-1 0 0,5 1-5,-8 0 8,-1 0-1,1 0 0,0 1 1,-1-1-1,1 1 1,-1 0-1,1-1 0,1 2-7,7 3 33,-3-1-23,0-1 1,0 1 0,0-1-1,3 0-10,10-1 53,-20-2-47,0 1 0,0-1 0,0 1 0,1-1 0,-1 1 0,0-1 0,0 1 1,0-1-1,0 1 0,-1-1 0,1 1 0,0 0 0,0 0 0,0 0 0,-1 0 0,1 0 0,0 0 0,-1 0 0,1 0 0,-1 1 0,1 0 0,-1-1-6,8 20 67,-5-10-62,-2-10-7,3 32 16,-4-15 40,0-1 40,0-8-27,0-7 8,0-2-22,7 3 54,-4 5-94,-2 7-73,-1-14 59,1 53 113,0-11 37,-4 29-149,-1-49 140,-2 1 94,5-10-81,-5 1-47,-2 1-51,-12 39-122,-5-2 73,-6-3 60,-4-3 47,33-45-69,0 1 1,-1-1-1,1 0 1,-1 0 0,1 0-1,-1 0 1,0 0 0,0 0-1,1-1 1,-1 1-45,-4 0 60,0-1-38,-4 0 16,1 1-35,-18 14-117,4-2-16,7-10 119,16-4 13,1 0 0,-1 0 0,0 0 0,1-1-1,-1 1 1,0 0 0,0 0 0,1 0 0,-2-1 0,1 1 0,1 0-1,-1-1 1,0 1 0,1 0 0,-1-1-2,0 0-3,1 0 0,-1 0-1,0 1 1,0-1 0,1 0 0,-1 0 0,1-1 0,-1 1-1,1 0 1,-1 0 0,1 0 0,0 0 0,-1 0-1,1-1 4,-1-5-30,1 0 0,-1 1 0,1-1 0,1-2 30,-1-2-1,4-49 11,0 41 17,6 0-104,-1 0-75,1-11 18,2 3 1,10-16 133,1 2-53,25-46-4,-27 48-14,16-23 71,9-1 2,24-25-2,-43 57 53,0 0 57,14-9-15,-30 30-88,0 2 1,13-8-8,-15 10-12,-1 2 1,0-1-1,2 2 0,6-3 12,-8 4-18,1 0 0,-2 0 0,1 0 0,1 2 0,8-1 18,16-3 143,2-4-64,-21 4-66,1 1 0,-1 1 0,1 0-13,-10 1-1,0 1 0,1 0 0,-2 0 0,1 1 1,0-1-1,0 1 0,-2 0 0,2 1 0,-1-1 0,1 1 0,2 1 1,29 19 70,3 1 21,-13-13-119,-21-9 31,1-1 35,5-1 69,-3-1 39,12-1 181,-7 4-164,4 3-8,-1 1-85,-2 1-56,-9-2-20,0-1 0,0 0 0,0 0 0,-1 1 0,3 1 6,9 14 53,-4-5 39,-6-5-58,-1-1-1,1-1 1,1 0-1,-1 0 0,1-1 1,8 7-34,-7-7 127,-1 2-34,0 2-14,1 5-5,-1-1-26,-3-6-9,-1 1-1,0-1 0,0 0 1,-1 0-1,-1 5-38,4 7 48,-2-10-51,-1 6 40,1 3 5,-1-8-49,1 0-22,-4-6 27,0-2 1,2 35 5,-2 38-8,-4-27 63,-5 3 29,9-35-12,1 0 43,-1-12-126,0 1 1,-1-1-1,1 1 1,-1 0 0,-1-1-1,1-1 1,-1 1-1,0 0 1,0 0-1,-3 2 7,-9 19 11,14-25-18,-17 33-76,-4 0 73,17-28 26,0 0-1,0 0 1,-1-1-1,0 1-15,3-3 19,-1-1-1,0 1 0,0 0 1,0-1-1,0 0 1,0 0-1,-1 0-18,5-2-3,-1 0 1,1 0-1,0 0 1,-1 0-1,1 0 0,0 0 1,-1 0-1,1 0 0,-1 0 1,1 0-1,0 0 0,-1 0 1,1-1-1,0 1 0,-1 0 1,1 0-1,0 0 0,-1-1 1,1 1-1,0 0 0,-1 0 1,1-1-1,0 1 0,0 0 1,0-1-1,0 1 0,0 0 1,0-1-1,-1 1 0,1 0 1,0-1-1,0 1 0,0 0 1,0-1-1,0 0 3,-7-17-20,6 12 58,-4-8-38,2 9-26,0 1 0,0-1 0,-1 0 0,1 1 1,-2-2 25,-3-1 10,1 0 61,-1-3-170,5-2 33,3-16 19,0 17 57,2-11-38,0-3-1,3 3 1,-2-2 0,5-6 28,-2 3-74,-2 12 7,2 1 34,18-27 56,-17 27-3,1-1 0,1-4-20,18-34-135,4 2 106,-8 13 70,-11 20-39,21-25 77,-22 31-81,1 1-34,2-3 17,4-3-52,-10 11 93,-1 1 46,-4 2-84,0 1 0,0 1 0,0-1 0,0 0 0,0 1 0,1-1 0,1 1 16,14-5-28,-6 2 45,-5 2 18,1 1-37,-3 2-40,2 0 0,0 0 0,-1 1 0,4 1 42,-6-2-4,0 1 5,-1 1 35,-4-3-26,1 1 0,-1-1 0,1 1 0,0-1 0,0 1 0,0-1 0,-1 0 0,1 1 0,0-1 0,0 0 0,0 0 0,0 0 0,-1 0 0,1 0 0,0 0-10,10 0-76,-1-1 36,8-3 45,-12 3 20,0-1 0,1 1 1,0 1-1,-1-1 0,0 1 0,0 0 1,0 0-1,1 1-25,4 2-83,1 2 42,0 0 43,-2 1 44,-2-2 19,7 5-68,-2-4 75,-9-4-74,-1 1-1,1 0 0,-1 0 0,0 1 0,1 0 0,-1 0 0,1 0 0,-1 0 0,0 0 0,-1 0 0,1 0 0,0 1 0,-1-1 0,1 1 0,-1 0 0,2 2 3,1 9 7,-1 0 1,1-1-1,-1 0 0,-1 5-7,12 36 77,-13-39-86,-2-3 13,3-6 49,2 2-64,0-1 1,-2 0-1,0-1 1,0 1-1,0 1 0,-1-1 1,0 2-1,0-1 11,1 25 36,-3-15 23,0-2 34,-1 12 119,1-25-228,0-1 0,-1 1 0,1 0 1,-1-1-1,0 1 0,-1 1 16,-9 23-36,-1-11 57,1-1 0,-3 2-21,0 2 41,-27 30 165,25-30-194,-1-7 8,14-12-7,-1 0 1,1 1-1,-1-1 1,1 0-1,-1-1 1,1 1-1,-1-1 1,1 1 0,-1-1-1,-3-1-13,-12 6-15,16-4 8,1-1 1,0 1-1,0 0 0,0-1 1,0 1-1,0-1 0,-1 0 1,1 0-1,-1 0 7,3 0 0,-1 0-1,1 0 1,-1 0-1,1 0 1,0-1-1,-1 1 1,1 0-1,-1 0 1,1 0-1,-1-1 1,1 1-1,0 0 1,-1-1-1,1 1 1,0 0-1,-1-1 1,1 1-1,0 0 1,-1-1 0,-2-13 25,4 5-25,1-1 0,0 1 0,0 0 0,0 0 0,1 1 0,1-2 0,-1 2 0,5-9 0,11-30 0,-11 24-4,-1-3-36,1-7-60,1 1-38,11-21-106,6-18-39,4 2 73,-19 51 160,-1-1-1,7-7 51,7-5 2,2 4 39,-1 7-97,0 2 35,-5 6 25,0 2 1,1 0-1,1-1-4,15-6 72,-6 2-37,-9 6 23,-2 5-101,-17 4 49,1 0-1,-1 0 1,0 1 0,0-1 0,0 0-1,1 1 1,-1 0 0,0 0 0,0 0-1,0 0 1,-1 0 0,1 1 0,0 0-6,12 9-63,-6-5 207,3-1-92,-2 0-99,7 2 70,3 6 83,-18-11-84,0 0-1,1-1 0,-2 1 0,1 0 0,-1 0 1,1 0-1,0 0 0,-1 0 0,1 0 0,-1 1 1,0-1-1,1 2-21,12 23 37,2 0 102,-8-12-2,0 0-1,-1 1 0,1-1 0,-2 2-136,-4-11 40,0 1 0,-1-1-1,0 0 1,0 3-40,1 20 101,-1-2-33,-2 105 88,0-86-45,1-1 93,-3-24-135,-5 2-39,-17 19-22,14-21 2,-5 7 89,0-4-93,6-7-27,-2 0 0,-3 1 21,1-3 25,1-1 42,4-7 13,1-6-64,7-1-16,0-1 0,0 1 0,0-1-1,1 1 1,-1-1 0,0 1-1,0-1 1,1 1 0,-1-1 0,0 0-1,1 1 1,-1-1 0,1 0-1,-1 1 1,1-1 0,-1 0 0,1 0-1,0 0 1,-1 1 0,1-1-1,0 0 1,-7-12 24,5 8-46,-1 0-1,1 0 0,-1 1 1,0 0-1,-3-3 23,-7-5 20,7 2 5,3-4-77,2-18-95,2 21 140,-1 5 15,0-1 0,1 0-1,0 1 1,2-6-8,10-26-68,1 11-131,12-18 199,-16 29-20,1-3 18,13-22 46,-6 15-60,15-23-14,-4 5 13,-6 17-53,3 0 46,16-17 144,-31 33-146,1 2 0,1 0 0,0 0 0,13-8 26,-5 6-3,-15 7-3,1 1-1,0-1 0,0 2 0,0-1 1,3 1 6,0-1 0,-1 0 1,-1-1-1,5-2 0,7-3 0,-4 3 76,2 0 0,5 0-76,1 0 12,-9 2-53,0 1-64,-1 2 45,7 1 34,-1 3 50,21 7 50,-14 1-104,-23-10 33,15 5-3,0 1-1,0-1 1,4-3 57,-20-3-37,0 1-1,0-1 0,1 1 1,-1-1-1,0 1 1,0 0-1,0 0 0,0 0 1,0 1-1,0-1 1,-1 1-1,2 0-19,3 4 61,2 0 1,-2-1-1,3 4-61,3 4 31,11 10-26,-21-20 8,1-1 0,-1 0-1,0 1 1,0 0 0,-1 0-1,1 1 1,1 3-13,2 3-8,-1 0-35,6 9 17,-7-3 42,0-2 0,0 7-16,2 8-38,-1-10 39,-3-5 41,0 2-1,-1 5-41,-1 3 12,3 5 22,-1-14 23,-2 2 81,0 9-122,-3-3-99,-1-2-1,-4 12 84,-1-3 4,2-4 111,7-23-111,-9 25-36,4-15 67,2-6 24,1-1 36,-1-1 46,-1-1 53,1-1-8,0-1-71,0-1-60,-1 0-46,0 0-45,-5 5-117,8-5 151,1-1-1,-1 1 1,1-1 0,-1 1 0,1-1-1,-2 0 1,2 1 0,-1-1-1,1 0 1,-1 0 0,0 1 0,1-1-1,-1 0 1,1 0 0,-1 0-1,0 0 1,1 0 0,-1 0 0,0 0-1,1 0 1,-1 0 0,1 0-1,-1 0 1,0 0 0,1 0 2,-1-1 3,0 1-1,0-1 1,-1 0 0,1 0-1,0 1 1,-1-1 0,1 0-1,0 0 1,0 0 0,0 0-1,0-1-2,-13-18 35,9 9-79,0-11 14,4-5-80,1 1-104,1 13 59,1 2-35,1-5 74,1 1 57,2-2 43,6-10 52,-2 4-4,-6 7-42,6-8 51,0 1-33,12-24-71,-5 7-41,-10 28 132,0 0 1,4-9-29,21-21-6,-21 30-21,2 1 1,-2-1-1,6-3 27,-3 5-29,-1 2 0,0-1-1,2 1 1,-1 1-1,0-1 1,1 2 0,1 1-1,-2 1 1,8-2 29,-7 4-38,18-5 35,16-1 120,-19 6-56,-10 2-52,-3 2-34,0 0-37,20 6 36,-3-2 113,0 0 93,0-3 78,1-1 64,-5 0-225,-3 4-33,5 7-21,-23-8-36,0 0 0,-1 0 1,7 6-8,-4-3 4,-2 0 0,0 2 0,0-1 1,-2 1-1,7 7-4,-6-4 28,-1-1 0,0 0 0,-1 0-28,3 9 32,19 41-59,-17-36 40,-4-6 35,0-2 46,-3-2-26,0 1 0,-1-2 0,-1 1 0,0 0 0,0 16-68,-2 16 81,0-21-86,0-22 20,-2 1 1,2 0 0,-1-1 0,0 1 0,-1 0-1,1-1 1,-3 5-16,1-3 28,-1 0-1,1 0 1,-1 0 0,0-1 0,-1 1-1,0-1 1,0 0 0,-4 2-28,-1 1 33,0-1-1,1 0 1,-1-1-1,-1-1 1,-2 0-33,-29 15 6,26-18 50,4-4-76,2-6-56,9 6 67,1 0 0,0 0 0,-1 0 0,1 0 1,-1 0-1,1 0 0,0 0 0,0 0 0,-1-1 1,1 1-1,0 0 0,0 0 0,0 0 9,3-39-382,4 1 83,3 1 72,4 2 59,14-23-8,20-24 31,26-22-4,-51 73 183,-11 16 24,-1 2 0,2-1 0,14-9-58,7-7 14,-9 11-124,1 1 0,24-14 110,-2 8-18,-24 15 33,-6 5-43,1 1 0,17 0 28,-3 0 7,4-1 83,-20 3 3,0-1 40,-2 0-100,-1 1 0,1 1 0,-1 0-1,0 1 1,2 1 0,-2 0 0,11 3-33,-16-3-8,-1 0 40,9 0 126,-3-1 61,23-1 377,-19 0-343,-8 1-172,-1 0-42,22 1 19,-20 0-57,-1 1-1,0 0 0,4 1 0,-8-1-2,1 0 0,0 1 1,0-1-1,-1 1 0,3 2 2,15 16 41,-12-9 42,-1-1-39,0 5-27,5 7-35,-12-17 16,-1 0-1,1 1 1,-1 0 0,0 1 0,-1 0 2,2 7 36,-2 3 37,-1-5-11,-1-1 0,-2 11-62,-6 26 65,-4-5-25,-4 7-40,6-19 11,7-23 10,-1 1 1,0 0-1,-2 1-21,-29 46 39,28-46-30,-8 11-29,-2 0 33,-42 47 113,35-41-112,12-18-5,-8 4 81,9-9-65,-1-3-45,4-3-31,0-1-39,7 2 67,-1-1 0,0 0 0,2 0 0,-2 0 0,1 0 0,-1 0 0,1 0 0,0 0 0,-1 0 0,1-1 0,0 1 0,0 0 0,0-2-1,0 2 1,0-1 0,0 1 0,0 0 0,0-1 23,0-1-36,0 0 1,1 0-1,-1 0 0,1 0 0,-1 0 0,1 0 0,0 0 0,0 0 0,0 0 0,1-1 36,0-5-97,1 1-1,0 0 1,2-5 97,8-20-216,-11 30 197,15-36-66,-1-1-49,9-27-129,-4 22 127,-2 8 84,0 2 82,-1 8 37,-4 3-71,10-9-59,8 0 8,2 4 38,-16 14 26,-1 1 1,2 3-1,1-1 0,0 0 0,2 1 0,-2 3 1,1-1-1,2 1-9,-2 2-36,0 1 0,11-2 36,-10 3-6,-1 1 52,44-2 219,-36 4-218,-9 1-44,0-1 70,4 1 85,10-1 167,3 0 27,-14 0-150,-2 1-77,0 0-56,-12 0-65,1 1 1,1 1-1,-1-1 1,0 1-1,-1 0 1,5 2-5,21 11-37,-4-1-70,-12-5 106,-4 1 45,-9-6-8,-1-1-1,1 1 1,0 2 0,-1-2 0,0 1-36,-1-1 33,-1 0 0,1 0-1,-1 0 1,0 0 0,-1 0 0,1 1 0,-1-1 0,0 1 0,1 0 0,-2 0 0,1 0 0,0-1-1,-1 1 1,0 1-33,0 29 70,-1-2-35,-2 7-27,-3 21-41,-3-18 41,5-26 59,-1 1 0,-7 13-67,-1-3 18,-4 7-48,-2 1 28,6-12 47,2-6 37,-2 0 53,-3-4-155,10-11 29,0 1 0,1-1 0,-2 0 0,1 0-1,-1-1 1,-2 1-9,-7 1-28,4-2-52,5-1 44,0-1-34,-28 0-414,25 0 391,1 0 67,8 0 12,0 0 1,0 0-1,0 0 1,0 0-1,0 0 1,0 0-1,0 0 1,0 0-1,0 0 1,0 0-1,0-1 1,0 1-1,0 0 1,-1-1-1,1 1 1,0-1-1,0 1 1,1-1-1,-1 0 1,0 1-1,0-1 1,0 0-1,1 1 1,-1-1-1,1 0 1,0 0-1,-1 0 1,1 1-1,-1-1 1,1 0-1,-1 0 1,1 0-1,0 0 1,0 0-1,-1 0 1,1 0-1,0 0 1,0 0-1,0 0 1,0 0-1,0 0 1,0 0-1,0-1 1,0 1-1,0 1 1,1-2 13,6-25-252,6 1 75,-6 11 107,0-2 46,0 0-70,21-38-419,-14 33 342,-5 9 122,0 2 57,15-24 14,-10 17 18,0-2-1,1 1-39,20-19-74,24-26-27,-37 43 111,-1-1 38,2 3 24,2-1-40,23-14-54,-33 23-6,2 1 0,1 0 0,-1 3 0,1-1-1,2 1 29,2 0-8,1 0 43,19-7 142,89-19 665,-112 28-788,5-1 24,18-1-78,-12 6 81,-15 0-19,2 0 64,31-7 417,-24 4-308,-13 2-158,1 0-39,5 1-64,-1 0-106,2 2 182,-12 0-15,0 0 0,0 0-1,0 0 1,0 1 0,1 1-35,6 3 26,1 1-50,-1 3-74,-9-8 112,-1 1-1,2-1 1,-1 0 0,1 0 0,3 1-14,-4-2 7,-1 0-1,2 0 0,-2 1 1,0-1-1,0 1 1,0 0-1,1 1-6,-3-2 0,0 1 1,1-1-1,-1 0 1,0 0-1,-1 1 1,1-1-1,0 0 1,0 0-1,-1 1 0,1-1 1,0 1-1,-1-1 1,0 1-1,1 0 1,-1-1-1,0 1 0,0 0 1,0 0-1,0 1 0,1 60 31,1 20-21,-6-28 51,1-34-15,-1-1 0,-1 1 0,-4 12-46,5-23 52,-1 2 0,-1-2 0,-4 7-52,-2 4-17,-15 18-70,10-15 67,4 1 74,0-3 15,-12 6-82,15-16 26,-14 10 110,14-14-88,1 0-44,-5 5-1,-27 11-124,30-17 148,-1 0 63,11-6-68,0 0 0,0-1 0,-1 1 0,1-1 0,0 1 0,0-1 0,0 0 0,-1 1 0,1-1 0,0 0 0,-1 0 0,0 0 0,1 0 0,0 0 0,-1 0 0,1 0 0,0 0 0,0 0-9,-5-2 4,-2-1-49,3 0-25,0 1-40,-2-2-118,1-2 44,-2-10-89,6 10 196,1 1-1,0-1 1,1 0 0,0 1-1,-1-1 78,2-8-147,1-1 50,3-1 20,-1 0-1,2 1 1,0-1 77,0-1-137,0 0-92,-4 11 188,0 0 0,1 1 0,0-1 0,-1 1 0,1 0 1,2-1 40,16-20-64,-12 15 77,-1 1 32,36-43-57,-20 27 51,2 3 1,5-6-40,6 1 2,-7 4-2,9-5 11,-9 8-1,0 2 44,11-9 238,19-8-292,-13 13 55,-29 15-85,17-5 62,-30 12-8,1-1 0,-1 1-1,0 0 1,1 1-1,-1-1 1,1 1-24,9 0-35,-1 0 36,15 0 89,0 0 77,38 0 309,-48 0-365,3 0-41,-19 0-84,13 3-9,-15-3 22,14 2 55,-14-2-49,0 0-1,1 0 1,0 1 0,0-1 0,-1 0 0,0 0-1,1 1 1,-1-1 0,0 1 0,1 0-5,1 0-19,0 0 104,0 0 40,0 1-124,4 2-33,2 1 26,11 2 7,-19-6 0,0-1 0,0 0 0,-1 2 0,1-2-1,0 0 1,0 0 0,0 1 0,0-1-1,0 0 1,0 0 0,0 0 0,0 0-1,0 0 1,0-1-1,12 1 36,-12 1-52,10 6 11,-4 0 72,3 3-9,5 1-82,-6 2 17,-8-9 15,0-1 0,0 0 0,0 0-1,0 1 1,0-1 0,0 4-8,-1 5 50,1 1 0,-2 10-50,0-3-6,1-7-81,-1 0 91,-1-4 56,1 0 37,-6 22 330,2-18-267,0-1-64,0 2-101,0-1-61,1-1 36,-4 10 56,-2-2 86,2-6-142,-5 5 76,1-4-80,-1-1 35,-6 12 21,5-10-37,7-10-41,-2 2 41,0 1 34,-17 15 112,14-18-98,5-6 46,-5-1-107,-2 0-29,8 1 69,-6 0-12,-1-3-40,6-3-46,4-5-50,2-1 48,1-1-38,0 1-42,-1 11 136,2-1 1,-1 1-1,0 0 1,0-1 0,0 1-1,0 0 1,1 0 0,-1-1-1,1 1 1,-1 0-1,1 0 1,-1 0 0,1 0-1,0-1 32,17-19-238,-3-2 85,4-4 65,-16 23 88,0-1 0,2 1-1,0-1 1,2-1 0,11-9-87,-4 3 83,22-20 59,-25 22-68,-2 1-34,21-24 178,-15 14-46,-3 7 3,0 2 17,-1 3 36,8-9-46,-16 14-84,-1 0 1,1 0-1,-1-1 1,1 1 0,0 0-1,1 1 1,0-2-12,19-7 78,14-3 154,-23 8-160,1-1-44,7-1-3,20-8 52,-29 11-70,-2 0 0,1-2 0,-1 1 0,4-2-7,-3 1-1,1 0 0,13-4 1,65-18-101,-47 17 81,0-2 72,-12 4-3,3-3 34,-13 6-60,8-3-177,-9 6 89,-4 2 56,-1 0 55,-2 2 92,-4 1-62,-6 0-18,-3-2-75,2 1 67,10 2 388,-11-3-398,0 2-55,11 7-14,-1 5 96,-6-7-46,4 7-93,-2-1 62,-3 5 60,-3 7 105,-3-19-85,0 2-1,0 0 1,0 0 0,-2 4-70,-1 2 49,-1 0-45,1-3-32,0 2 72,-6 12 88,6-18-92,-4 5 85,-1-4-70,2-1-34,-17 24-86,0-3-21,15-17 153,7-8-52,-1 0 1,1 0-1,-1 1 1,0-1-1,0 0 1,0-1-1,0 1 1,-2-1-1,2 0 1,-1-1-1,2 1 0,-2 0 1,0-1-1,1 1 1,-4 0-16,-18-2 57,2-3-48,5 0-46,0 2-45,5 1 90,3 0-58,-16 0-122,11 0 135,14 0 37,1 0 0,0 0 1,-1 0-1,1 0 0,-1 0 0,1 0 0,0 0 1,-1-1-1,1 1 0,0 0 0,-1 0 0,1 0 1,0 0-1,-1-1 0,1 1 0,0 0 1,-1 0-1,1 0 0,0 0 0,0 0 0,-1-1 0,1 0-7,-1 0 0,1 0-1,-1 0 1,1 0-1,-1-1 1,1 1 0,0 0-1,0 0 1,0 0 0,0-1-1,0 1 1,0 0 7,2-19-120,1 11 68,6-5 14,0-2-36,22-27-264,-15 24 224,5 0 70,34-32 22,-2 0 33,-15 20-43,2 5 45,0 0-1,1 4 0,8-2-12,11-1 84,2 4 105,-10 5-415,3 2 77,0 4 81,-1 7 84,-26 2 20,1 0-72,-22 1 10,0 1 1,0 0-1,0 0 1,-1 0-1,5 2 26,20 6 38,-14-5 18,-1 1 0,9 3-56,-8 2 4,-1 1-35,-13-8 39,0 0 1,-1 0-1,1 1 1,0-1-1,0 1 1,0 0-1,0-2 1,-1 2-1,0 1 1,0-1-1,-1 1 1,1-1 0,-1 0-1,0 1 1,1 3-9,0 6 37,-1 1-38,2 13-35,-1-9 27,-2 0 57,-3 3 66,-4 12 127,-13 21 163,12-38-318,2 1-46,-4 5-79,5-14 39,1-1-1,-1 2 1,0-2 0,-2 0 0,1-1 0,-32 38 51,21-27 38,-14 19-89,29-34 14,0 1 1,-1-1 0,0 0-1,-1 0 1,2 0 0,-1 0-1,0-1 1,-1 1 0,1-1-1,-1 0 1,1 0 0,-1 1-1,0-2 1,0 1 0,0-1-1,0 0 1,0 0 0,0 0-1,0 0 1,0-1 0,0 0-1,0 0 1,-1 0 0,0 0-15,3 0 4,0-1 1,0 1-1,0-1 1,0 0 0,0 0-1,0 0 1,0 0 0,0 0-1,0 0 1,0 0-1,0-1 1,0-1-5,-7-3-29,2 2-67,-5-1 22,1-1 90,0-2 75,-1 1 63,-7-10 234,-6-13 368,15 17-460,6 4-629,3 0 54,2 0 48,2 0 47,2 1 42,1 0 38,5-10-5,0 3 110,-3 4-112,-1 0 79,0-1 47,16-26 175,-15 20-144,-2 1-88,-3 7-27,-1 1-40,0 3-324,1-1 52,0 3 48,2 0 46,1 1 41,-1 0 39,8 0-102,-2 1 148,1 1 63,6 0 42,-2 2 70,-4-1 19,-4-1-62,-1 1 0,2-1 0,5-2 29,42-13-239,-2-1 10,-21 10 112,0 2 62,74-14 26,-59 13-53,12-3-19,0-1 55,88-10 55,-119 18-5,-1 2-1,5 1-3,26 6-29,-39-4 78,17 4-78,16 5-163,-23 1 84,-10-3 73,-5 0 43,1 0 43,-2 2-90,-2 2 36,7 12 85,-7-1 48,-10-20-87,0 1 0,-1-1 0,0 0-1,-1 0 1,1 1 0,-1 3-43,-3 22 395,-5 0-79,-5-3-105,8-14-154,-2 1-37,-2 3-53,1 0-74,-11 20 71,8-14 35,-2-2 0,-14 18 1,6-18 0,3-7 30,2-2 32,3-4 49,3-3-129,1 0 45,-23 8 178,18-10-166,0-1-99,6-2-23,1-1-43,-1-2 150,1-3-77,3-2-63,1-2-45,3 6 76,-1 0-1,1-1 0,0 1 0,0 0 1,0-1-1,1 2 0,-1-1 0,1-1 1,0 0 85,3-7-193,2 0 73,3-5-31,7-22-194,3 1 51,2 2 57,3 0 58,2 3 64,3 4 66,2 1 69,5 7 75,75-46-374,1-1 12,-54 40 200,4 5 77,-28 11 38,0 3-37,13-3-79,19-1 68,-17 6 4,-19 4 30,0 2 33,-10 0-53,8 0 109,-5-1 43,31 0 280,-20-3-251,-22 3-80,1 1-50,11 3-36,-11-1-48,1 1 0,11 3 19,-10-1 42,0 1 60,-10-5-71,-2 1 1,1 0-1,0 0 1,-1 0-1,1 0 1,-1 1-1,0 0 1,0-1-32,8 14 231,-7-7-58,-3 0 51,-2 0-83,1 0-54,-2 6-33,0-1-65,-2 12-67,3-7 87,-2 15 92,-2-10-82,3-8-53,0-7 96,-1 0 81,-7 20 472,6-21-453,1 1-62,-5 8 17,0 1-53,2-7-50,0 0 0,-2 2 0,0-2 0,-3 2-14,-1 0 35,-13 14-60,2-5 62,-10 10-37,1-9 3,-4-3-55,7-7 90,16-6-73,-2-1-53,2-1-68,-1-1-83,1-2-29,-1 0 36,0-2 44,2-2 49,12 2 132,0-1 0,-1 1 0,1 0 0,0 0 0,-1 0-1,1-1 1,0 1 0,-1 0 0,1 0 0,0-1 0,0 1 0,-1 0 0,1 0-1,0-1 1,0 1 0,0 0 0,-1-1 0,1 1 0,0 0 0,0-1-1,0 1 8,-1-15-149,1 10 86,1 2 27,-1 0 1,0 1-1,1 0 1,-1-1-1,1-1 1,0 1-1,1-2 36,11-19-188,6 1 60,1 1 60,1 0 66,-4 1 55,1 2-45,46-42-90,-36 35 103,-9 10 30,12-12-14,-2 2-38,12-8-99,24-15 100,-17 20 2,-20 14 0,-2 1 0,2 2-1,16-4-1,-16 7 34,3 1 34,-4 3 131,23 0-199,-12 2 51,1 1-46,16-1-95,-7 2 285,6 2-195,-1 0 120,-44-1-63,0 1 0,0 0 0,-1 0 0,2 1-57,1 1 53,0-1 0,-1 2 0,2 1-53,28 17 106,-5 3-39,-10-2-41,4 15 124,-22-26-162,0 0-1,3 9 13,15 52 62,-13-42 45,6 17-107,-6-14 33,-10-28 5,0 1 0,-1 0-1,0 0 1,0 1 0,-1 7-38,0-11 29,0 1-1,-1 0 1,1 0 0,-1 0 0,-1-1 0,1 1 0,-1 0-1,-1 4-28,1-5 22,-1 0-1,0 1 1,1-1-1,-1 0 1,-3 4-22,-7 8 77,-1 1 13,2-7-65,-27 11 31,7-4-21,27-14-45,0-1 1,-1-1-1,1 1 1,0 0-1,-1-1 0,2 0 1,-1-1-1,-1 1 1,1-1-1,0 0 1,-1 0-1,0 0 1,1-1-1,-5-1 10,-9 0-38,17 2 25,0 0-1,0 0 1,0 0-1,0-1 1,0 1-1,0 0 1,-1-1 0,1 1-1,0-1 1,0 0-1,1 1 1,-1-1 0,0 0-1,1 0 1,-1-1-1,1 1 1,0 0-1,-1 0 1,0-2 13,1 3-40,-8-13-308,6 4 118,2-2-53,2-3 129,3 0 45,7-13-11,-2 10 62,15-17 58,-15 22-29,39-47 13,-34 38-55,2 3 0,2 0-1,7-8 72,4 2-30,-1-1 34,5 2-3,20-9-72,4 6 5,-19 9 77,-33 14-3,62-21 69,35-5-37,-87 26-39,44-9-115,-32 9 158,-9 1-10,-6 2-22,1 0 0,-1 0 1,1 1-1,7 2-12,-1 2 61,0 1 51,5 1-52,11 3-52,-2-1 1,-14-2 42,-17-6-45,0 0 1,0 0-1,0 0 0,-1 0 0,1 0 1,1 0-1,-2 1 0,1-1 0,-1 0 1,0 1-1,1 0 0,-1-1 0,0 1 1,0-1-1,0 1-6,13 32 89,-12-27-63,0 0 1,1-2-1,0 1 0,2 3-26,6 11 149,-1 0-67,-1 8-39,2 12-22,-6-18 6,1-2 35,0 2-100,-1-4 32,-4-10 34,2 0 0,-3 0-1,1 7-27,-1-10 40,-1 0 0,1 1 0,-1 0 0,-1-1 0,-1 4-40,1-2 61,0-1 0,-1-2 0,1 2 0,-1-1 0,-3 4-61,0 0 24,1 0-1,-2 0 1,-4 3-24,7-9 6,1 0 0,0 0 0,0-1 1,-1 1-1,0-1 0,1 0 0,-1 0 1,1 0-1,-1-1 0,-2 1-6,-10 4-20,-5 4-61,-3 2-25,6-7 68,2 1 50,14-4-2,-1-1 0,1 0-1,-1 0 1,0 0 0,1-1 0,-1 1 0,0-1-1,1 1 1,-2-1 0,1 0 0,0 0 0,1 0-1,-1 0 1,-2-1-10,5 1-22,-1 0-1,1-1 0,-1 1 1,0-1-1,0 1 0,0-1 1,1 1-1,-1-1 1,0 1-1,1-1 0,-1 0 1,0 1-1,1-1 0,-1 0 1,1 0-1,-1 0 0,1 1 1,-1-1-1,1 0 0,0 0 1,-1 0-1,1 0 0,0 0 1,0 0-1,0 0 1,0 1-1,0-1 0,0 0 1,0 0 22,1-15-268,2 0 61,1-1 53,-3 5 2,0 0 49,1 0 42,-1 1 34,4-11 44,9-31 108,-9 36-145,-1 1-63,5-4-57,9-7 57,3 2 55,3-11-136,4-1 164,10-8-69,-1 11 62,5 2 66,-7 11-13,2 0-41,81-27-99,-61 27 78,-28 12 17,1 0 0,0 2-1,0 0 1,3 3-1,37-8 88,-68 12-88,32-7 26,-25 6-2,0 0-1,0 1 1,-1 0-1,1 0 1,0 1-24,5 0 67,-2-1-36,12 1-2,-7 3 31,-4 2 57,0 2 91,-8-1-125,2-1 0,-1 1 0,0 0 0,0 0 0,3 6-83,3 11 204,4 10-169,-2-4-16,-5-11 28,21 55 10,23 30-34,-49-95-40,1-1 40,6 9 114,5 21 365,-15-29-334,-2 2-67,-2 0-53,-2 0-40,-1-2-48,0 1-1,-8 7 41,12-15 2,1 1-6,-11 11 16,-7 8 84,-5-3-2,7-12-84,-57 15-525,44-14 327,8-3 109,0 0 66,16-5 39,-2 1-52,-1-3-84,1-1-59,6 2 147,2 1 0,-1-1 0,0 0 0,1 1 0,-1-1 0,1 1 0,-1-1 0,1 0 0,-1 0 0,1 1 0,-1-1 0,1 0 0,0 0 0,-1 1 0,1-1 0,0 0 0,0-1 22,0-11-168,2 1-30,-1-1 60,2-13-44,0 20 159,-3 4 0,0 0 0,1 0 1,-1 1-1,1-2 1,0 1-1,0 0 1,0-1-1,0 1 0,0 0 1,0 0-1,1 0 23,15-17-170,-1-1 53,1-3 50,-2 2 48,8-14 83,-7 16-51,-4 2-47,1 2 1,3-1 33,4-2 8,-1 2 61,2 3 84,2-2 135,0 0-69,0 2-62,1 1-52,9-5-30,1 1-63,6-1-114,32-9 102,-21 11 35,-34 11-33,0 0 0,1 1 0,-1 1-1,1 0 1,0 2 0,13 0-2,6 2 87,-2-3-60,-5 1-24,-28 0-1,-1 0 0,2 1 0,-1-1-1,0 1 1,1-1 0,-1 1-1,0 0 1,0 0 0,0 0 0,1 0-1,-1 0 1,0 0 0,0 1 0,0-1-1,0 0 1,1 2-2,3 4-4,1 1 0,-3-1-1,6 6 5,5 6-15,-13-17 27,-1 0 0,1 1 0,-1-1 0,0 1 0,0-1 0,0 1 0,0-1 0,0 1-12,6 34 34,-2-5-36,-2-10 87,-1-3 51,-1-1 0,-1 5-136,-1 12 103,0-13-105,1-3-66,0-12 67,0 17 3,0-3 0,-2 1 0,-2 16-2,-1-24 50,-3-2-49,5-9-18,1-2-1,-1 1 0,0 1 1,-1-1-1,1 0 0,-3 1 18,-4 2-101,0-1 0,-1 0 0,-1-1 0,-1 0 101,7-1-53,-7 1-29,-2 0 41,-25 1 25,27-6-7,1-2-84,3-2-53,7 5 116,0 0 0,1-1 0,-1 0 0,1 1 0,-1-1 0,1 0 0,0 1 0,0-1 0,0 0 0,-1-2 44,-1-10-203,3 7 142,0 1 0,1 0 0,0 1 0,1-6 61,11-23-156,-3 12-96,16-19 252,-10 15-163,-2 0-78,-7 13 156,-3 5 20,0-1-1,1 0 1,0 2 0,0-1 0,2 0 65,9-14-112,7-6-5,-19 24 102,0-1 1,1 1-1,-1 0 0,4-2 15,13-8 3,-1 2-1,7 0-2,31-20 75,-42 23-103,2-1 0,2 2 0,-3 0 0,6-1 28,2 0 17,1 3 54,0-1 72,0 0 90,-2 1-125,15 0-105,-2 0-43,-12-1 71,-5 5 78,10 3-25,-6 1-37,-4-2-8,11 0 174,6 0 87,-25 0-242,0 0-39,10 3 98,-16-1-103,1 0 0,-1 0 0,0 1 1,1 1-15,23 14 30,-14-6 38,-9-4 218,0 4-42,0-1-41,-1 0-44,-1-2-52,1 1-39,-5-6-33,0-1 1,0 0 0,0 0-1,0 0 1,0 0 0,0 0-1,-1 0 1,0 0 0,1 2-36,-1 14 135,-1 1-40,0 2-65,3 3-56,4-2 58,2 1 51,3-2 42,9 23 205,-15-30-307,0 2 0,-2 1 1,0-3-1,0 2 0,-1 1 0,-1-1-23,-1-11 6,0 1 0,0 0-1,0 1 1,-1-3 0,0 2-1,0-1 1,-1 1-1,0-1 1,0 1 0,0-1-1,0 0 1,-1 0-1,0 0 1,-1 0 0,0-1-1,-3 5-5,-22 16 17,9-12-61,-1-2 0,-16 8 44,4-1 2,23-14 102,0-2-112,2-1-60,1-2-41,-3-2-197,9 1 273,0 1 0,0-1 0,0 1 0,0-1 0,1 1 0,-1-1 0,0 0 0,0 1 0,1-1 0,-1 0 0,0 1 0,1-1 0,-1 0 0,1 0-1,-1 0 1,1 0 0,-1 0 0,1 0 33,-2-10-246,3-5 93,4-5 48,3-9-10,-1 4 4,-3 4 114,2-2-80,-4 15 35,0 2 0,2-2 0,-1 1 0,1 0 1,0 0-1,0 1 42,8-10-40,0-1 0,2 1 0,8-7 40,6-6-83,8 0 1,-10 10 85,-5 0 44,43-47-10,-21 24-37,-3 6-86,1 3 49,-31 27 36,2 0 0,0 0 1,0 1-1,2 0 0,-2-1 0,6 1 1,-14 5-1,14-4 32,0 1 64,0 3 60,4 2 56,2 4-68,28 10 109,-19-2-28,-18-9-104,0-1-37,15 3 1,-14-4-81,-2 1 0,2 0-1,-1 1 1,2 2-3,12 7 20,-2 1-1,25 16-19,50 40 144,-100-68-140,66 49 71,-63-46-67,-1-1 1,0 0 0,0 0 0,0 1 0,0 1 0,0-1-1,-1 0 1,0 2 0,0-1 0,0 0 0,-1-1 0,0 1-1,1 0 1,-1 0 0,-1 1 0,0-1 0,0 1 0,0 0-1,-1-2 1,0 2 0,-1-1 0,0 2-9,1-2 16,-1-1 1,0 0-1,-1 1 0,1-1 0,-2 0 1,1-1-1,0 1 0,-1 0 1,1 0-1,-4 3-16,2-3 30,-9 13 37,11-15-60,-2 1 0,1-1-1,-1 0 1,1 0 0,-2-1-1,1 1 1,-1 0-7,-5 2 2,-17 12 2,-4-2-1,1 0 1,0-2-1,-11 1-3,25-8 33,8-4 1,-2 1 1,2-1-1,-1 0 1,-1 0-35,-5-1 10,-4 1 29,1-1 1,-18-1-40,30 0-8,-1-1 1,0 0-1,1-1 1,-2 0 7,-10-5-55,3-2-35,-5-9-216,18 16 274,1 0-1,0 0 0,0 0 0,-1-1 0,1 1 0,0 0 0,1 0 0,-3-2 33,3 2-22,0 0-1,-1 0 1,1 0 0,0 0-1,0 0 1,0 0 0,0 0-1,1 1 1,-1-1 0,0-1 22,2 0-23,-1 0 0,0 1 0,0-1 0,0 1 0,1-1 0,-1 1 0,1-1 0,0 1 23,26-33-239,3 2 86,-9 13 69,1 1-1,1 2 1,15-9 84,-8 5-10,2 0 9,21-9 1,-38 22 4,0 0-1,-2-2 1,7-5-4,20-13 84,-24 15-67,1 1-1,2-5-16,4-3-17,0 2-99,-9 10 36,-1 5 43,-11 3 37,-1 0 0,0 1 0,-1-1 1,1 0-1,0 1 0,0 0 0,0-1 1,0 1-1,-1 0 0,1 0 0,0 0 1,0 0-1,0 0 0,-1 0 0,1 0 1,-1 0-1,1 1 0,-1-1 1,1 1-1,-1-1 0,1 2 0,6 10 52,-6-11-39,1 1 0,-2-1 0,1 0 1,0 0-1,-1 0 0,1 0 0,1 0 0,-1 0 1,1 0-14,2 2 1,38 23-51,-25-12 57,0 1 77,-10-8 0,-1 1 35,6 8 83,3 3 111,-7-4-151,3 11-32,11 18-58,-13-27-11,3 4 98,-12-18-130,1-1 0,-1 0 0,0-1 0,1 1 0,-1 1 0,-1-1 0,1 0 0,0 3-29,-1 0 24,1-1 1,-2 1-1,1-1 1,0 2-1,-1-2-24,-5 22 39,-7 8-38,9-15-2,4-17 3,0-1 0,0 0-1,-1 1 1,1-1 0,-1 0-1,1 1 1,-2 1-2,0 0 24,0-1-1,0 1 1,-1-1-1,0 1 1,-2 2-24,-19 13 75,6-7-2,-19 9-73,19-11 17,4-5-109,-1-6-99,0-6 130,11 1 22,2-1-21,-3-2-17,-3-16-182,7 17 222,2 1 47,2-10-128,1 0 0,3-8 118,2 2-224,0 1 0,9-16 224,29-41-430,-14 29 225,-23 33 159,39-56-22,-27 45 8,6-6 20,20-5 39,-36 28-1,1 3 11,-1 0-1,12-7-8,-14 9 18,-1 1 1,0 1-1,0 1 0,-1 0 0,2 1 0,1-1 0,8 0-18,4-1 110,13-5 116,-2 0-37,-13 5-127,-9 1-36,-9 3-23,-1-1 0,1 1 0,1 0-1,-1 0 1,-1 0 0,1 0-1,0 0 1,2 1-3,27 9 85,-17-6-69,-3 2 0,13 5-16,-6-3 73,34 21 359,-42-22-369,0 1-33,61 42-85,-24-19 47,-6-7 35,-1 1 41,-18-10-4,-5-5-73,1 3 67,-1 1 51,1 4 35,-15-16-102,-1 2 0,0 0 0,0 0-1,0 0 1,0 1 0,-1-1 0,0 1-1,0 0-41,-1-2 20,0 0-1,-1-1 1,1 1-1,0-1 0,-1 0 1,0 0-1,0 1 1,0 0-1,0-1 1,0 1-1,0 0 0,-1-1 1,1 1-1,-1-1 1,0 2-20,-7 18 21,6-19-10,0 1 0,-1 0 0,1 0 1,-1 0-1,0-1 0,0 1 0,0-1 1,-1 0-1,1 0 0,-3 1-11,-8 7 7,8-6 10,1-1 1,-1 0-1,-1 0 0,1 0 0,0-1 1,-2 0-1,-3 2-17,-35 9 12,-42 12-35,72-22 14,-1-1-1,1-1 1,-1 0 0,-6-1 9,3-3 13,3-5-69,1-6-82,14 11 96,0-1 0,0 0 0,0 0 1,1 1-1,-1-2 0,1 1 0,-2-3 42,2 0-78,0 1 1,0-1-1,0 1 0,0-5 78,0-12-172,3 4 75,1 2 58,10-42-327,5 3 74,6 1 96,4 2 116,-15 31 25,0 3-1,1-2 1,5-3 55,12-8-26,-5 11-39,0 4 48,-15 9 27,1 2 0,0-1 1,0 1-1,0 1 0,1 1 0,0 0-10,-12 3-4,28-7-77,2 2 60,-1 2 48,0 5 36,-3-1-52,-22-1-27,1 0 0,0 1 0,-1-1 0,0 1 0,0 0 0,1 0 16,19 8 11,-13-6-36,0 2-1,-1 0 0,10 7 26,-6-2 33,-1 2 64,3 3-11,2 1 99,24 20 396,-28-18-393,-12-14-196,0 0 1,0 1 0,0-1-1,-1 0 1,1 0 0,0 3 7,6 19 8,1-3 48,1 1 62,-1-8-120,-1 3 66,-6-11-11,-1 1 0,0-2 1,0 0-1,0 1 1,-1 0-1,-1 1 1,1 1-54,-3 19 87,-1-9-12,2-9-39,-1-2 0,0 1 0,0 0 1,-1 0-1,0 1-36,-2 1 26,0 2 51,-1 4 87,-5 7 145,-1-10-36,0-3-81,-1-2-66,0-1-51,-6 1-34,-27 8-12,26-11 19,9-4 11,0-3-59,1-2-50,2-3-38,1-5-54,6 8 103,0-1 1,0 1-1,0-1 0,0 0 1,0 1-1,1-1 0,-1 0 0,1 1 1,0-1-1,0-2 39,1-17-137,2 1 1,0-1-1,1 1 1,1 1-1,4-7 137,1-6-145,-1 5 50,2-2-70,8 4 81,3 4 61,0 1 36,13-12 28,-15 13-1,1 1-39,-2 0-65,2 3 0,4-2 64,18-10-89,-13 15 62,-4 3 38,1 2 42,2 0-45,82-15 21,12 4-46,-33 7-51,9 4 68,-18 4-41,8-1 39,45 4 2,-32 7 43,0 3-43,-2 9-2,-61-8-39,21 7 41,-27-5-4,15 10 48,-39-17-30,-1 0-1,-1 0 0,2 0 1,-2 2-1,1-1 0,0 2 1,2 2-14,-7-6 10,-1 0 1,1 0-1,-1-1 1,1 2 0,-1-1-1,0 1 1,0 0 0,-1 0-1,1 0 1,-1 0-1,0 0 1,0 1-11,1 9 40,-1 2 0,-1 0 0,-1-1-40,1 7 62,0-18-33,0 0-1,-1-1 1,0 0-1,0 1 1,0 0 0,0-1-1,-1 1 1,1-1 0,-1 1-1,-2 2-28,-9 15 111,-6 0-81,16-19-8,-1 1 0,1-1 0,-1 0 0,0 0 0,1-2 1,-1 1-1,1 1 0,-2-1 0,1-1 0,0 1-22,-29 8 133,13-4-86,-1-2-53,4 2-64,-2 1-29,-1-2 34,-17 5 20,-1 1 85,-16 6 113,31-9-100,-23 5 2,29-10-3,14-2-66,0-1-1,0 1 1,0-1 0,0 0-1,0-1 1,0 1 0,0 0-1,-1-1 1,1 0 0,0 0 0,-1 0-1,2 0 1,0 0 0,-1 0-1,0-1 1,0 1 0,1-1-1,-1 1 1,1-2 0,-1 1-1,1 0 1,-1-1 14,-20-27-103,2-3 53,5 7 59,0-2-6,1-2-89,14 24 45,-1 1 0,1-1-1,-1 1 1,1-5 41,1 7-29,0 0 0,0 0 0,0 1 0,0-1 0,0 0 0,1 0 0,-1 0 0,2-3 29,12-25-144,-5 12 86,17-34-38,-18 39 53,0 1 0,1 2 0,0-1 0,1 0 0,1 1 1,-1 1-1,9-6 43,14-9-52,5 6 46,-19 8 6,4 0 0,-2 3 0,1 1 0,1 0 0,5 0 0,9 0-9,56-9 91,-67 11-82,1 1-35,46-4-3,-37 3 38,2 3 0,-3 1 0,23 2 0,5 1-45,0-3 36,14 0 80,-39 3 9,1 1 37,-24-1-106,27 4 5,-1 0 0,10 6-16,-37-8 1,-1 0 1,0 1-1,1 1 0,-1 0 0,-2 1 1,2-1-1,-2 2 0,8 6-1,5 8 41,-1 3 53,-15-15-29,-1 1 0,0-1 0,0 1 0,-1 2 0,0-1 0,0-1 0,0 6-65,-3-6 54,0-1 0,-2 0 0,2 4-54,-2 0 128,0 2-43,0 0-29,-2 12-31,0-19-23,0-2 1,0 2-1,-1-1 0,0 2-2,-10 16 86,-4-1 217,-1-2 0,-8 7-303,0 2 221,6-11-179,14-17-13,-2 2 0,0-3 0,1 1 0,-4 1-29,-30 11 110,15-9-79,5-4 5,13-3-13,0 0 1,1-1-1,-2 0 1,1 0-1,0-1 0,-1 0-23,-26-11 48,18 5-71,1-1-45,0-4-17,2-1 35,7 7 37,1-1 0,-1 1 0,2 0 0,0-2 0,0 1 0,-1-3 13,-4-16-73,3-1-78,5 14 34,0-2-33,2 10 145,-1 0 0,2 1 0,-1-1 0,0 0 0,1 1 0,0 0 0,0-1 0,1 0 0,0 0 0,3-4 5,19-26-48,-9 15-41,-2 6 45,-1 1-1,11-10 45,-4 7-117,3-1 0,21-10 117,1 0-218,5 3 218,15-8-61,-60 31 61,26-11 52,14-4-52,-1 0 28,-15 7 45,18-4-73,6 1 20,-9 5-37,1 0-38,-42 7 52,126-13-169,-94 13 92,10 1 80,9 4 4,-15 2-36,0 1 44,145 43 239,-179-49-247,37 15-36,-30-10-2,0 0-1,0 1 1,9 5 34,-13-5-12,1-1 0,-1 3 0,0-2 0,6 9 12,-8-10 22,0 2 0,-1 2 0,2 2-22,16 35 57,-12-22-70,7 25 13,-7-10 11,-4 0 50,-4-15 22,-2 3 43,-2-19-79,0-1 0,0 2 0,-2-1 0,2 0 1,-1 2-1,-1-3 0,-1 0 0,1 1 0,-5 7-47,1-3 125,0-3 0,-7 11-125,-3 0 166,1-5 39,-2-1-91,8-9-73,0-1-1,1 0 0,-8 2-40,6-3 51,7-3-22,1-1 1,-1 0-1,1 0 1,0 0-1,-1 0 1,1-1 0,-3 0-30,-13-3 46,15 3-70,-6-5-47,-3-6 59,3 2 12,1 3-7,0-2 0,-1 1 1,0-3 6,-8-7-44,17 17 28,0-1-1,0 1 1,0 0-1,0 0 1,0 0-1,1-1 1,-1 1-1,0-1 1,1 1-1,-1 0 1,1-1-1,-1 1 1,1-1-1,0 1 1,0 0-1,0 0 1,-1-1-1,2 1 0,-1-1 17,1-15-115,1 5 42,-2 11 69,4-10-42,-1 5 50,-3 3 0,2 1-1,-1-1 1,0 0 0,-1 1 0,1-1 0,0 1 0,-1 0 0,0-2-4,4-11-198,0 1 45,3-2 38,0 1 34,12-13 2,-1-2 74,-5 12 23,0 0-157,-1 2 47,17-17 18,-8 13 82,-5 6 47,1 0 0,15-9-55,-1 5 23,-3 3-48,1 4-64,27-6-36,3 2 83,14-1 63,-21 9 67,2 1-88,-25 4 53,-2 1-42,-1 0-39,-3-1-35,7 1-92,-4 2 90,4 0 34,-25-1 35,-1 0-1,2 1 0,-1 0 1,0 0-1,0 0 0,0 1 1,1 0-4,2 1 14,-1-1 1,-2 1-1,2 1 0,-1 0 1,1 2-1,-1-2 1,2 3-15,4 4 18,-2-1 1,0 1-1,2 6-18,13 16-57,-6-2-29,-3-1 56,-1 10 51,-11-28 6,-2 1-1,1-2 0,-1 0 1,-1 5-27,1 3 54,0 17 107,0-5 301,-3 26-462,-2-26 128,-3-3-88,4-21 9,0 0 0,0 0 0,-1-1 0,-3 6-49,5-8 29,-1 0 0,-2-1 0,1 1 0,0-1 0,0 1 0,0-1-1,-3 3-28,2-4 11,0 1-1,1-1 1,-1 0-1,0 1 1,-2-1-11,0 1 31,-2 0 1,0-1-1,1 0 1,0-1 0,-4 1-32,-11-2 39,6-3-54,1-2-50,6 0 37,6 4 12,-2 0 0,2-1 0,0 0 0,-1 1 1,1-1-1,0 0 0,0 0 0,1-1 0,-1 1 0,-1-3 16,-4-9-41,1-2-56,4 9 23,0 0 0,0-1 0,1 1-1,1-1 1,-1 1 0,1-6 74,2-10-121,1 6 77,-2 0-82,1 4-43,-1 2 0,2-1 0,1-1 169,1-4-49,0 0 1,1 3-1,3-10 49,1 4-72,1 2 0,1-2 1,1 2-1,2-4 72,4-1-80,1 2 0,-1-1 1,3 2 79,36-29-59,-36 34 47,0-1-1,7 0 13,-2 2-24,0 2 1,1 0-1,0 2 0,0 1 0,24-4 24,59-9-195,-84 19 185,-3 0 34,14 1 83,-2 2-82,-1 3-53,-11 0-39,-1 0-1,12 6 68,13 6-28,-24-7 21,0 0 48,8 6 71,-28-12-101,0 0-1,-1 1 1,1-1-1,0 1 1,-1-1-1,0 1 1,0 0-1,1 0 1,0-1 0,-2 1-1,1 1 1,0-1-1,-2 0 1,1 0-1,0 0 1,0 0-11,7 26 106,-1-1 1,-2 1-1,2 22-106,-6-34 111,-1 1-1,-2 16-110,1-22 70,-1 0 1,0-1-1,-1-1 0,-3 11-70,-13 22 240,-8-4-106,18-27-116,-1-2-1,0 2 1,0-3 0,-1 0 0,-1 0-1,2-1 1,-3 0 0,1 1 0,-1-3-18,-3 3 37,-66 31 39,70-35-74,-2 0 0,0-1 0,0 0-1,1-1 1,-5 1-2,8-3 22,-4 3-65,-3 0-28,7-3 94,9-1-21,1 0 0,0 0 0,-1 0 0,1 0 1,-1 0-1,1-1 0,0 1 0,-2 0 0,2 0 0,-1 0 0,1 0 0,0-1 1,-1 1-1,1 0 0,0 0 0,-1-1 0,1 1 0,0 0 0,0-1 1,-1 1-3,-3-10-59,5 4 39,0-1 0,0 0 1,0 1-1,1-1 0,0 1 0,3-4 20,3-16-164,7-25-187,2 1 76,9 3 84,-18 35 144,0-2-1,7-6 48,12-12-83,-15 15 52,2 1 1,12-12 30,2 6-69,19-11 27,-12 9 42,2 0-1,23-9 1,-22 12 2,-8 7-99,0 0 0,32-10 97,-52 21-4,66-20-13,11 2 17,-65 16 8,3 1-1,-2 2 0,1 0 1,-1 1-1,24 3-7,3 0-68,-36-3 68,1 2-1,-2 0 1,7 1 0,-13 0 36,13 1 32,0 0-35,5 3-30,11 4-40,-22-5 18,-1 0 0,0 0 0,5 4 19,-10-5 20,0 1 1,-1-1-1,4 5-20,-6-4 33,-1-1 0,1 0 0,-1 1 1,0 0-1,-1 0 0,4 4-33,-2 0 41,-1 1 0,1 0 0,2 9-41,6 32 61,-4-2-50,-3-4 48,-1 2 112,-3-24-39,-2 2 32,-1-2 35,-1 0 36,-4 4 29,-3 1-58,-8 1-14,14-25-160,-1 1 0,1-1 0,-1 0 0,0 0 0,0 1 0,-1-2 0,-3 2-32,3-2 11,1-1 1,-1 0-1,0 0 1,-1 0-1,-3 1-11,-29 5 19,9-1-21,20-5 15,-75 18 106,56-16-48,2-3 36,10-2-59,2-2-50,-2-3-75,1-7-56,13 10 89,-1-1 1,0 1 0,1-1 0,0 0 0,-1 0 0,2 0 0,-2-2 43,-5-19-116,8 20 65,-2 1 8,1 0 0,0-1 0,1 1 0,-1 0 0,1 0 0,0 0 0,0 0 1,0-5 42,2-6-201,-2 0 84,0 12 102,-1 0 1,1-1-1,1 1 1,-1-2-1,0 1 1,1 1-1,0-1 1,0 1-1,-1-1 1,1 1-1,0-1 1,1 1-1,0-1 15,23-31-177,10-13 53,-25 36 82,2 2 0,9-10 42,15-6-106,17-6-6,0 4 86,-5 3 82,2 4 0,22-6-56,-4 5-60,-21 10-69,1 1-1,22-2 130,-19 8-39,0 4 50,-36 1 17,1 1 0,-2 1 0,10 2-28,19 8 32,16 6-32,-7-3 1,-31-10 0,-1 2 0,1 0-1,16 10 0,-30-13 10,-1 0-1,1-1 1,-1 1 0,-1 1-1,5 5-9,-6-6 19,1 1 0,-1 0-1,-1 0 1,1 1 0,-1-2 0,0 2 0,1 1-19,1 5 28,6 12 48,-1-2 0,-1 4 0,-1-1-76,-3-7-10,2 9 49,0 2 50,-1-6 67,-2 2-1,0-2 1,-2 2 0,0 7-156,-3-9 56,0-12-41,0 0-1,-1 1 1,-2 7-15,-2-1 40,-2-1 39,-2-3 58,-3-2 72,9-9-177,0-1 0,1-1 0,-1 1 0,0 0 0,0-1-1,0 0 1,0 0 0,0 0 0,0 0 0,0 0 0,0-1 0,0 0-1,-2 0-31,-25-2 130,-1-3-107,16 2-65,0 1-45,2 0 54,0-1 43,-31-6 122,26 3-131,-1-1-101,11 3-4,-1 0-42,0-4-173,3-2 65,2-4 60,4 0 53,3-2 50,1 1 43,0 0 39,1 2 33,-2 4 21,3-13-58,2-14-130,-4 25 41,1-3 0,0 2 0,1 0-1,0 1 1,3-4 102,6-10-105,-8 12 74,2-1 1,1 0 0,6-6 30,7-3-97,-11 15 54,11-8-19,0 1 36,13-7 38,3 6 43,2 1-7,40-15-16,-41 16-38,-17 6-31,1 1 1,0 1-1,18-3 37,8 5-23,-9 2-20,-31 1 26,2 0 0,1 1-1,-2 0 1,2 1 17,12 1 10,2 0 32,0 0 98,0 2 0,5 2-140,-20-4 54,-2 1 1,1 0-1,8 5-54,13 8 60,-4 8-7,-2-1-44,10 14-9,-16-15 55,2 0 73,-10-10 59,0 1-51,-1 1-44,-1 1-37,0 3-29,0 0-33,-1 3-103,5 16 110,-9-13-54,-1 1 64,-3 0 58,-1 1 50,1 7 103,-5-5-91,1-10-30,3-7 16,1-4-70,0-5-28,1 0 1,-1 0-1,0 0 1,-1 0-1,1 1 0,0-1 1,0 0-1,-1 0 1,0 1-19,1-2 2,-1 0 1,1-1 0,-1 1 0,1 0 0,-1 0-1,0 0 1,1 0 0,-1-1 0,0 1 0,0 0-1,1 0 1,-1-1 0,0 1 0,-1 0-3,-16 11-104,8-1 101,1-2 43,7-8-16,0 0 0,0 1 0,0-1 0,-1 0 0,1 0 0,0-1 0,0 1 0,-1 0 0,1-1 0,-1 1 0,1-1 0,-2 0-23,-10 0 54,3-1-66,2-1 0,-2-1-1,1 0 1,-4-2 11,0 1 29,5 0 52,-1-2-44,2-1-40,2-2-34,-3-6-76,-1-10-140,7 18 163,-2-4-225,0-3 76,2 0 64,1 1 54,-1-15-3,3 13 86,0 0 0,1-1 1,1-2 37,1 0-105,1-2-85,-2 14 148,0 0 0,0 0 0,1 0 0,0 2 0,-1-3 42,19-28-164,-5 13 80,-5 5 54,0 3 1,1 0-1,0 0 1,3 1-1,-3 1 1,14-8 29,-20 15-15,25-20-45,1 5 50,-8 6 47,1 2 0,0 3 1,1-1-1,0 2 1,13-4-38,-11 3 14,2 0-40,-13 2-9,-1 1 0,2 1 0,4-1 35,22-1-2,0 0 0,-1 4 0,12 1 2,-31 4 0,-6 2-63,0 1 0,4 2 63,2 0 9,0 2 45,-6-1-24,0 1 1,-1 1-31,2 2 50,-3 0-122,-2 2 37,-10-9 36,0 1 1,-1 1-1,1-1 1,-1 0-1,-1 1-1,5 12 42,-1 2 0,-1-1 0,0 3-42,-1 0 12,9 28-79,0-1 62,-1-2 84,0-1 106,-9-19 111,-6-1-38,0-12-44,-1 1-1,-3 5-213,-1 3 176,-1 0-127,-4-1 56,11-21-87,0 0 0,0 0 1,0 0-1,0 0 1,-1 0-1,1 0 0,0 0 1,-1 0-1,1-1 1,-1 0-1,1 1 0,-1-1 1,0 0-1,0 0 1,0 0-1,0-1-18,-20 3 39,12-3 23,1 0 0,-1 0 1,0-1-1,-3-1-62,-2-1 32,0-2-59,13 4 2,0-1 0,0 1 0,1-1 0,-1 1 0,1-1 0,-1 0 0,1 0 0,1 0 0,-2 0 0,1-1 0,0 1 0,1-1 0,-1 1 0,-1-1 0,2 1 0,-1-1 0,1 0-1,0-1 26,-4-9-145,1 0-1,0 0 1,-1-10 145,0-3-147,3 7-341,4 1 117,5-1 94,2 1 78,11-10-11,9-8-9,-20 26 132,12-13-33,-7 7 23,-2 1-1,5-5 98,1-8-192,22-21 192,-23 33-100,0 0 0,1-1 1,0 4-1,6-4 100,-3 1-45,2 2 41,33-19-2,-35 21-36,0 3 0,0-1-1,3 2 43,20-10-86,-24 10 9,2 1 0,7-2 77,-5 3-11,1-1 19,3 3 43,43 2 24,-40 1-4,-16 2-15,-3 1 0,1 0-1,1 1 1,1 1-56,26 9 59,-37-12-60,3 2 26,1 0 0,-1 0 0,6 3-25,40 30 228,-46-31-195,16 16 79,-18-16-96,0 0 0,-1 1 0,0 0 0,0 0 0,0 0-16,0 3 33,0 1 1,-1-1 0,3 5-34,1 16 149,-3-13-86,6 34 93,-6-17-129,0-7 57,0-9 8,0 2 97,-2-10-46,0 0 42,-1 3-101,-1 1 34,0-5 17,0-1 0,-1 1 1,0 0-1,-1 0 1,-1 3-136,-2 5 139,-2 1-85,1-4-43,-3 8 60,4-12-4,0 0 0,0 1 0,-1-2 0,0 0 0,-2 2-67,-14 12 100,6-11 28,-2-1-56,8-6-58,1-1 0,-1 0 0,-1 0 0,1-1 0,-6 2-14,-11-3 72,26-2-86,-1 0 1,1 0 0,-1 0-1,1 0 1,-1 0 0,1 0-1,-1-1 1,1 1 0,0-1-1,-1 1 1,1-1 0,-1 1-1,1-1 1,0 0 0,0 0-1,-1 0 1,1 0 0,0 0-1,0 0 1,-1-1 13,0-1-48,1-1-1,-1 1 1,0-1 0,0 0 0,1 0-1,-1-3 49,-3-4-78,1-2 53,0 1 1,1 0-1,-1-9 25,3 0-101,1 10 11,1 2-34,0-22-193,1-3-38,7-9 65,4-2 69,5-8 25,-9 29 91,2 3 0,6-10 105,-8 15-62,1 0-1,2-1 1,2 0 62,-3 5-78,0 0 0,5-3 78,20-12-172,4 4-55,7-1 248,-18 10-3,11-6-18,-28 16-17,0 0 1,-1 1-1,4 0 17,37-8 0,0 3 0,1 2 0,-44 6 4,4-2-46,1 2 0,1-1 0,6 3 42,24 2 21,0-1 38,14 1 42,-52-3-91,38 5 133,-36-3-150,1 1-32,4 2 16,-6-4 41,-2 2-1,1-2 0,0 2 0,0 0 1,6 6-18,18 13 70,-18-15-6,-1 2-1,0 1 1,9 10-64,-17-17 31,0 0-1,-1 0 1,0 1-1,0 0 0,1 4-30,-2-5 30,-1 1 0,2-1 0,-2 1 1,0 0-1,0-1 0,0 0 0,0 2-30,1 33 221,0-1-107,-1 22 4,-3 3-118,1-36 70,-1-1 47,-2 3 50,-5 9 32,7-32-144,-1 2 0,0-3-1,0 1 1,-2 4-55,-11 11 204,6-10-142,-14 11 175,14-13-206,1 0-105,1-3-23,-1-3 40,-2-2 39,0-2 36,-11-4 118,2-4 122,18 7-266,0 1 0,-1-1 0,1 0 0,0-1 0,0 1 0,0 0 1,0-1-1,0 1 0,1-1 0,-1-1 8,-13-30-15,10 23 18,-3-4-89,0-2 1,-4-2 85,-4-11-153,1-2-35,-10-21-308,22 34 311,6 0 46,10-19-32,-10 32 149,7-14 64,3-1-45,13-14-111,4 5-73,-18 20 60,1 0 1,1 1-1,0 0 1,13-7 126,12-3 0,50-25-183,-49 28 158,-8 4 73,-8 2-52,-4 3-22,0 1 1,-1 0-1,2 1 0,2 1 26,12-1 19,12-1-26,23-2-45,-50 7 37,0 0-1,-2 2 1,3 1-1,-3 1 1,2 0 15,-9 0 20,0-1 1,-1 2-1,0-1 0,1 2 1,0-1-1,-2 1 0,1 1 1,-1 0-1,7 4-20,12 18 111,-5 5 54,-8-8-149,5 17-70,-13-24 55,-1 3 47,-1 0 69,1 17 58,-1 9 139,-1 15-314,-3-16 177,-2-21-19,-3 2-44,-2 3-20,-9 14-1,11-36-74,1-1 32,1-3 1,0 0-1,0-1 0,0 1 0,0-1 0,-1 0 1,0 0-1,1 0 0,-2 1-51,-20 14 323,-2-2-81,4-7-117,10-6-61,0-1 1,1 0-1,-5-1-64,-1 1 98,7-1-57,1 0 1,-2-1-1,2-1 0,-2 0-41,-37-6 85,-3 0-63,-31-7-22,78 14 1,-1-1 0,0 0 0,1 0-1,0-1 1,0 1 0,1-1 0,0 0-1,-1 0 1,0 0 0,-1-1-1,-13-14-39,12 7-22,3 0-39,1-2-131,0-1 39,2-11-90,2-1 117,1-1 91,4-4 71,15-39 123,-15 43-114,-2 14-125,-1-1 1,6-10 118,0 7-151,0-1 1,0-1 0,2 1 150,15-17-204,0 5 56,-6 10 95,-2 4 47,5-2-41,15-5 30,-8 7 1,15-8-77,-32 16 81,2 0 1,0 2-1,7 0 12,18-8-87,-31 9 79,1 0 0,0 1-1,1 0 9,9-1 0,45-8 0,-38 9 26,-20 1 1,0 0 0,1 1 0,5 0-27,6 0 47,-1-1-90,17-1-122,-21 4 129,20 1-4,-29-2 41,1 0-1,0 0 1,-1 1-1,6 1 0,11 4 0,-14-5 0,0 1 0,1 1 0,0 1 0,0 0 0,-1 0 0,0 0 0,-1 2 0,2 0 13,0 1-1,-1 0 1,0 0 0,-1 2-1,0-1 1,6 9-13,-2-3 27,-2 2 1,-1 0 0,0-1 0,-1 3-28,-7-16 1,9 17 92,-1 0 0,-2 2 0,5 14-93,-10-25 17,0 2 0,0-1 0,-1 2-17,0 13 50,-1 48-5,0-40 3,0-5 52,-1 0 78,2-23-126,-2-1 1,1 1-1,-1 0 1,0-1-1,0 4-52,0-7 17,0 1 1,1-1-1,-1-1 0,0 1 0,0-1 0,0 1 1,0-1-1,0 1 0,0-1 0,-1 1 0,1-1 1,-1 1-1,1-1 0,-1 0 0,2 0 0,-2 1 1,-1-1-18,-26 12 210,1-2-109,12-5-96,1-2-34,1 0-34,0 0-37,9-3 72,-11 3-155,0-1 59,-2-1 61,-1-1 62,1-1 66,0-1 67,0-1 68,2-1 72,7 1-275,1-2-65,-1-2-78,0-7-153,4-2-19,4 4 136,2 1 72,0 0 52,8-27-127,5-1 41,1 0 58,1 3 69,-1 3 54,2 2-65,7-13-218,11-11 246,-8 15-29,-21 31 25,2 0 0,-1 1 0,7-8 4,-3 6-21,1 2 0,1-1 0,10-6 21,-10 6 6,1 3 1,-1 0-1,0 2 1,1-1-1,1 1 0,-2 0-6,12-2-1,87-23-52,29-5 1,-48 13-24,-80 18 59,-2 1-1,3 1 1,-2 0-1,6 0 18,-11 0-20,0 1-1,2 0 0,-2 0 1,0 1-1,0 0 1,0 2-1,-1-1 0,2 0 21,30 18-65,1 4 99,-31-19-4,-2 0-1,2 1 1,-1 0 0,-1 0-1,2 0 1,-2 1-1,5 9-29,-2 4 49,0 2 0,0 0 1,-1-1-1,-2 3 0,0-2-49,1 12 107,-1 0 0,-1 8-107,-2-5 123,-2-1 57,-2-21-72,0-1 0,-2 7-108,-1 6 115,3-23-93,0 1 0,0-2 0,-1 1-1,1 0 1,-1 0 0,0-1 0,1 1 0,-2-1 0,1 1 0,-1-1 0,0 0 0,-1 0 0,1 0 0,-2 0 0,2-1 0,-2 2-22,-30 22 214,-4-5 41,30-16-185,-11 3 89,-1 0-88,0-2-58,-26 6-48,19-9 23,-3-5 86,28 0-56,-2 1-1,2-1 0,-1 0 0,2 0 0,-1 0 0,-1-2 0,1 3 0,0-2 0,0 0 1,0 0-1,0 0 0,0 0 0,0-1 0,1 1 0,-1-1 0,0 1-17,-8-11-48,-7-10-103,16 20 118,0 0 0,0 0 0,1 0 0,-1 0 0,1-1-1,0 1 1,0 0 0,0-2 33,0 3-21,-1-9-78,1 1 0,-1 0 0,1 0 0,1-1 0,0 1 0,1 0 0,0-4 99,8-31-170,5-10 52,-7 34 69,-1 2 0,3-1 0,0 1 0,0-1 0,2 1 0,3-4 49,3 1-88,15-15 88,-14 19-4,-1 2 0,0 1 0,3-1 1,0 3-1,-1 0 0,2 0 0,12-5 4,-9 8-41,-1 1 0,13-3 41,31-9-42,89-16 101,-109 26-90,1 4-62,-32 4 66,1 1 0,-1 1 0,1 1 0,-1 0 0,4 1 27,-11 0-40,0 1 0,0 0-1,5 2 41,-9-3-15,23 9-38,-1 6 116,-15-6-20,-1 1-36,-6-7-21,0 2 1,-1 1-1,2-1 1,-2 0-1,0 0 0,0 1 1,-1 0-1,2 3 14,7 31 45,-10-31-11,0 3 1,0-2-1,-1 1 0,-1 5-34,-3 80 145,-10 50-77,9-120-25,-2 1 78,-3 0 64,-2-3 47,8-19-199,-13 24 182,15-28-203,0 0-1,-1 0 1,1-1-1,-1 1 1,1-1-1,-1 0 1,0 1 0,0-1-1,1 0 1,-1 0-1,0 0 1,0 0-1,0 0 1,0-1 0,-1 1-12,-16 4 123,-29 6 104,33-8-152,0-1 0,-1 0 1,-8-1-76,16-1 44,-4 0-16,1 0-40,-1-1-40,-4-3-77,14 4 110,0-1 0,0 0 0,0 0 0,0 0 1,1 0-1,-1 0 0,0 0 0,1 0 0,-1-1 0,1 1 1,-1-1-1,1 1 19,-9-18-64,5 8 31,2-1 1,0 1-1,-2-11 33,4 12-39,0 0-1,1-1 1,0 1-1,1-6 40,5-35-123,-2 26 5,1 2 0,1-2 1,8-15 117,-1 8-58,4-2 53,1 3-53,-9 18 9,0 1-1,0 1 0,1 0 0,5-6 50,4 1-21,2 2 43,-4 2-42,-4 2-23,1 1 0,0 1 0,1 1 0,8-4 43,-13 8-25,18-8-12,-13 5 37,-1 1-1,3 1 0,5 1 1,28-6 0,-31 5 0,2 0 0,-1 2 0,1 0 0,0 1 0,5 2 0,0-1 9,1-1-52,26 1-92,-28 3 95,-1 6 52,-6-1 13,24 14-185,-23-11 167,-4 4 94,-10-9-74,0 1 1,-1 1 0,0 0-1,0 0 1,-1 1-28,-1-4 17,0 0-5,0 0 0,0 1 0,-1 0 0,1 4-12,5 18 80,-2-8-76,-2 8-44,0 4 5,2-11 47,-2-10 33,0 2-1,-1-1 0,0-1 1,0 1-1,-2 0 0,1 1 1,-2-2-1,1 1 0,-3 7-44,1-7 64,0-1 0,-1 0 0,-1 1 0,-1 3-64,0-4 76,-1 0 1,0 0-1,0 0 0,-2 1-76,-9 9 241,0-2-81,10-13-119,0 0-1,0 0 0,-1-1 0,1 0 1,-1 0-1,0-1 0,-5 2-40,-16 4 86,14-7-51,0-1 0,0 0 0,-2-1-35,-18 2 140,21-1-137,-20 1 78,20-4-79,4-2-44,0-2-55,0-4-71,4-3-86,5 10 230,-4-13-129,5 3 111,1-2-12,0 10 24,-1 0 1,0 1 0,1-1 0,0 1 0,-1-1 0,2-2 29,8-13-196,-1 1 1,1 0-1,8-12 196,-4 9-124,-5 10 72,8-15-160,23-20 212,-13 15-65,13-14 59,-9 16 60,-4 6-47,-5 4-190,22-11 183,-11 10-1,-18 11-33,-1 2-1,2 1 1,-1 0-1,2 0 35,5-1 12,23-8 22,-14 8-41,-6 4-39,1 4-53,-1 1 155,9 2-8,-8 6 61,-21-8-75,0 1-1,-1 0 1,-1 0-1,2 0 1,-1 1-1,0-1 1,-1 1-1,1-1 1,2 3-34,11 19 112,-2-1-78,-5-9-77,-5-4 46,2 0 34,11 43 305,-12-36-270,3 15 15,3 17-52,3 11-29,-3-20 52,-9-36-39,-1 2-1,0 0 1,-1 0-1,0 0-18,1 10 82,-3 0 106,0-9-43,-1 0 44,-6 0 15,1-4-113,-1 0-35,-2-1-7,-10 7 59,-8 5 44,7-7-114,6-2 1,10-3-13,0-1-1,0-1 1,-1 1 0,1-1-1,-1 0 1,1 0 0,-2 0-26,-93 3 161,59-4-125,40 1-36,-1-1 1,1 0-1,-1-1 0,1 1 0,-1 0 0,2 0 1,-2 0-1,1-1 0,-1 1 0,1-1 0,0 1 1,-1-1-1,1 0 0,0 0 0,-1 1 0,1-1 0,0 0 1,0 0-1,0 0 0,0 0 0,0 0 0,0 0 1,0-1-1,0 1 0,0 0 0,1 0 0,-1-1 1,0 1-1,1-1 0,-1 1 0,1 0 0,-1-1 0,0-5-2,0 0 0,1 0 1,-1-1-1,1 1 0,1 0 0,0-3 2,0-9-21,-1 10-57,0 0 1,1 0 0,2-4 77,14-46-179,-9 30 115,1-1-4,10-17 68,-4 15-62,2-1-80,-6 15 31,-1 1-34,7-4-102,1 0 72,4 5 61,-1 0 51,18-5 43,22-2 95,-35 15-57,-6 2-76,1 2-1,13-3 59,-1 5 8,-25 2-8,7 1-49,9 0-24,-20 0 72,0-1 1,0 1-1,1 0 1,-1 0-1,0 2 0,1-2 1,-1 1-1,0 0 1,0 0-1,0 1 1,1 0 0,7 5 0,-1 0 0,0 0 0,-1 1 0,5 8-4,-11-12-15,-1 1 0,0-1 0,0-1 1,0 2-1,0 0 0,-1-1 0,1 5 19,0 5 17,-2 0 65,-1-14-89,0 6 4,0 0 33,1 3 40,1 3 81,-1-12-131,-1 0 0,0 1-1,1-1 1,-1-1 0,1 1-1,0 0 1,-1 0 0,1 0-1,0 0 1,-1 0 0,1 0-1,0 0 1,0 0 0,0 0-20,0 0 9,0-1 1,0 1-1,-1-1 1,1 0-1,0 1 1,0-1-1,-1 0 1,2 0-1,-1 1 1,0-1-1,-1 0 0,1 0 1,1 0-10,7 0 24,-1 0-59,20 0-242,-14 0 209,-6 0 76,0 0 52,17-6 0,-20 5-59,-2 0 1,0 0 0,0 0 0,1 1 0,-1-1 0,0 1 0,1 0-1,-1 0 1,1 0 0,-1 0 0,1 1-2,10 1 4,21-2-64,-21-1 58,5 0 39,-13 0-399,7-4-277,-8 2 378,-1 0-82,0 0-28,-1 0-96,2-1-114,-4 3 243,1-1-35,0 1-37,-1-2-39,1 1-42,-1 1-43,1-1-46,-1 1-48,1-1-50,-1 1-52,1-1-440,-1 0-124,0 1 599,0 0-34,0 1-35,0-1-34,0 0 68,0 1 98,0-1-30,1 1-226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MX" dirty="0"/>
          </a:p>
          <a:p>
            <a:pPr marL="171450" indent="-171450">
              <a:buFontTx/>
              <a:buChar char="-"/>
            </a:pPr>
            <a:r>
              <a:rPr lang="es-MX" dirty="0" err="1"/>
              <a:t>Not</a:t>
            </a:r>
            <a:r>
              <a:rPr lang="es-MX" dirty="0"/>
              <a:t> </a:t>
            </a:r>
            <a:r>
              <a:rPr lang="es-MX" dirty="0" err="1"/>
              <a:t>just</a:t>
            </a:r>
            <a:r>
              <a:rPr lang="es-MX" dirty="0"/>
              <a:t> Microsoft…  IBM, Google, … </a:t>
            </a:r>
            <a:r>
              <a:rPr lang="es-MX" dirty="0" err="1"/>
              <a:t>all</a:t>
            </a:r>
            <a:r>
              <a:rPr lang="es-MX" dirty="0"/>
              <a:t> </a:t>
            </a:r>
            <a:r>
              <a:rPr lang="es-MX" dirty="0" err="1"/>
              <a:t>technology</a:t>
            </a:r>
            <a:r>
              <a:rPr lang="es-MX" dirty="0"/>
              <a:t> </a:t>
            </a:r>
            <a:r>
              <a:rPr lang="es-MX" dirty="0" err="1"/>
              <a:t>vendors</a:t>
            </a:r>
            <a:endParaRPr lang="es-MX" dirty="0"/>
          </a:p>
          <a:p>
            <a:pPr marL="171450" indent="-171450">
              <a:buFontTx/>
              <a:buChar char="-"/>
            </a:pPr>
            <a:r>
              <a:rPr lang="es-MX" dirty="0" err="1"/>
              <a:t>Our</a:t>
            </a:r>
            <a:r>
              <a:rPr lang="es-MX" dirty="0"/>
              <a:t> </a:t>
            </a:r>
            <a:r>
              <a:rPr lang="es-MX" dirty="0" err="1"/>
              <a:t>typical</a:t>
            </a:r>
            <a:r>
              <a:rPr lang="es-MX" dirty="0"/>
              <a:t> Customer base and </a:t>
            </a:r>
            <a:r>
              <a:rPr lang="es-MX" dirty="0" err="1"/>
              <a:t>how</a:t>
            </a:r>
            <a:r>
              <a:rPr lang="es-MX" dirty="0"/>
              <a:t> </a:t>
            </a:r>
            <a:r>
              <a:rPr lang="es-MX" dirty="0" err="1"/>
              <a:t>they</a:t>
            </a:r>
            <a:r>
              <a:rPr lang="es-MX" dirty="0"/>
              <a:t> </a:t>
            </a:r>
            <a:r>
              <a:rPr lang="es-MX" dirty="0" err="1"/>
              <a:t>fit</a:t>
            </a:r>
            <a:endParaRPr lang="es-MX" dirty="0"/>
          </a:p>
          <a:p>
            <a:pPr marL="171450" indent="-171450">
              <a:buFontTx/>
              <a:buChar char="-"/>
            </a:pPr>
            <a:r>
              <a:rPr lang="es-MX" dirty="0" err="1"/>
              <a:t>What</a:t>
            </a:r>
            <a:r>
              <a:rPr lang="es-MX" dirty="0"/>
              <a:t> </a:t>
            </a:r>
            <a:r>
              <a:rPr lang="es-MX" dirty="0" err="1"/>
              <a:t>is</a:t>
            </a:r>
            <a:r>
              <a:rPr lang="es-MX" dirty="0"/>
              <a:t> Digital Transformation -&gt; AE/PSS/SSP </a:t>
            </a:r>
            <a:r>
              <a:rPr lang="es-MX" dirty="0" err="1"/>
              <a:t>conversations</a:t>
            </a:r>
            <a:endParaRPr lang="es-MX" dirty="0"/>
          </a:p>
          <a:p>
            <a:pPr marL="171450" indent="-171450">
              <a:buFontTx/>
              <a:buChar char="-"/>
            </a:pPr>
            <a:r>
              <a:rPr lang="es-MX" dirty="0"/>
              <a:t>Cloud &gt; Azure… </a:t>
            </a:r>
            <a:r>
              <a:rPr lang="es-MX" dirty="0" err="1"/>
              <a:t>Value</a:t>
            </a:r>
            <a:r>
              <a:rPr lang="es-MX" dirty="0"/>
              <a:t> </a:t>
            </a:r>
            <a:r>
              <a:rPr lang="es-MX" dirty="0" err="1"/>
              <a:t>for</a:t>
            </a:r>
            <a:r>
              <a:rPr lang="es-MX" dirty="0"/>
              <a:t> </a:t>
            </a:r>
            <a:r>
              <a:rPr lang="es-MX" dirty="0" err="1"/>
              <a:t>customers</a:t>
            </a:r>
            <a:r>
              <a:rPr lang="es-MX" dirty="0"/>
              <a:t> = Apps and Data</a:t>
            </a:r>
          </a:p>
          <a:p>
            <a:pPr marL="171450" indent="-171450">
              <a:buFontTx/>
              <a:buChar char="-"/>
            </a:pPr>
            <a:r>
              <a:rPr lang="es-MX" dirty="0"/>
              <a:t>So </a:t>
            </a:r>
            <a:r>
              <a:rPr lang="es-MX" dirty="0" err="1"/>
              <a:t>our</a:t>
            </a:r>
            <a:r>
              <a:rPr lang="es-MX" dirty="0"/>
              <a:t> Digital Transformation </a:t>
            </a:r>
            <a:r>
              <a:rPr lang="es-MX" dirty="0" err="1"/>
              <a:t>stories</a:t>
            </a:r>
            <a:r>
              <a:rPr lang="es-MX" dirty="0"/>
              <a:t> </a:t>
            </a:r>
            <a:r>
              <a:rPr lang="es-MX" dirty="0" err="1"/>
              <a:t>tend</a:t>
            </a:r>
            <a:r>
              <a:rPr lang="es-MX" dirty="0"/>
              <a:t> </a:t>
            </a:r>
            <a:r>
              <a:rPr lang="es-MX" dirty="0" err="1"/>
              <a:t>to</a:t>
            </a:r>
            <a:r>
              <a:rPr lang="es-MX" dirty="0"/>
              <a:t> center </a:t>
            </a:r>
            <a:r>
              <a:rPr lang="es-MX" dirty="0" err="1"/>
              <a:t>around</a:t>
            </a:r>
            <a:r>
              <a:rPr lang="es-MX"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11/23/2018 11:09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125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DevOps is important to your customers</a:t>
            </a:r>
          </a:p>
          <a:p>
            <a:pPr marL="171450" indent="-171450">
              <a:buFontTx/>
              <a:buChar char="-"/>
            </a:pPr>
            <a:r>
              <a:rPr lang="en-US" dirty="0"/>
              <a:t>Use it to drive excitement and engagement</a:t>
            </a:r>
          </a:p>
          <a:p>
            <a:pPr marL="171450" indent="-171450">
              <a:buFontTx/>
              <a:buChar char="-"/>
            </a:pPr>
            <a:endParaRPr lang="en-US" dirty="0"/>
          </a:p>
          <a:p>
            <a:pPr marL="171450" indent="-171450">
              <a:buFontTx/>
              <a:buChar char="-"/>
            </a:pPr>
            <a:r>
              <a:rPr lang="en-US" dirty="0"/>
              <a:t>And a happy customer is very important, but you need to be happy too!</a:t>
            </a:r>
          </a:p>
        </p:txBody>
      </p:sp>
      <p:sp>
        <p:nvSpPr>
          <p:cNvPr id="4" name="Slide Number Placeholder 3"/>
          <p:cNvSpPr>
            <a:spLocks noGrp="1"/>
          </p:cNvSpPr>
          <p:nvPr>
            <p:ph type="sldNum" sz="quarter" idx="10"/>
          </p:nvPr>
        </p:nvSpPr>
        <p:spPr/>
        <p:txBody>
          <a:bodyPr/>
          <a:lstStyle/>
          <a:p>
            <a:fld id="{38EB0854-8EB5-45FC-A687-A4CD8E469E66}" type="slidenum">
              <a:rPr lang="en-US" smtClean="0"/>
              <a:t>11</a:t>
            </a:fld>
            <a:endParaRPr lang="en-US" dirty="0"/>
          </a:p>
        </p:txBody>
      </p:sp>
    </p:spTree>
    <p:extLst>
      <p:ext uri="{BB962C8B-B14F-4D97-AF65-F5344CB8AC3E}">
        <p14:creationId xmlns:p14="http://schemas.microsoft.com/office/powerpoint/2010/main" val="4348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So DevOps should be important to your customers and should help you have good discussions with them</a:t>
            </a:r>
          </a:p>
          <a:p>
            <a:pPr marL="228600" indent="-228600">
              <a:buFont typeface="+mj-lt"/>
              <a:buAutoNum type="arabicPeriod"/>
            </a:pPr>
            <a:r>
              <a:rPr lang="en-US" dirty="0"/>
              <a:t>But let me throw out another buzzword that customers like to talk about…  Containers…</a:t>
            </a:r>
          </a:p>
          <a:p>
            <a:pPr marL="228600" indent="-228600">
              <a:buFont typeface="+mj-lt"/>
              <a:buAutoNum type="arabicPeriod"/>
            </a:pPr>
            <a:r>
              <a:rPr lang="en-US" dirty="0"/>
              <a:t>Etc.</a:t>
            </a:r>
          </a:p>
          <a:p>
            <a:pPr marL="228600" indent="-228600">
              <a:buFont typeface="+mj-lt"/>
              <a:buAutoNum type="arabicPeriod"/>
            </a:pPr>
            <a:r>
              <a:rPr lang="en-US" dirty="0"/>
              <a:t>This is agnostic of which development technologies… (AWS)…  But everything I show here can be done equally well on Azure… </a:t>
            </a:r>
          </a:p>
          <a:p>
            <a:pPr marL="228600" indent="-228600">
              <a:buFont typeface="+mj-lt"/>
              <a:buAutoNum type="arabicPeriod"/>
            </a:pPr>
            <a:r>
              <a:rPr lang="en-US" dirty="0"/>
              <a:t>And it can be setup so easily that your PSS and SSP should know how…</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11/23/2018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0916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Source control – Maybe GitHub or </a:t>
            </a:r>
            <a:r>
              <a:rPr lang="en-US" dirty="0" err="1"/>
              <a:t>BitBucket</a:t>
            </a:r>
            <a:endParaRPr lang="en-US" dirty="0"/>
          </a:p>
          <a:p>
            <a:pPr marL="171450" indent="-171450">
              <a:buFontTx/>
              <a:buChar char="-"/>
            </a:pPr>
            <a:r>
              <a:rPr lang="en-US" dirty="0"/>
              <a:t>CI/CD – Maybe </a:t>
            </a:r>
            <a:r>
              <a:rPr lang="en-US" dirty="0" err="1"/>
              <a:t>CircleCi</a:t>
            </a:r>
            <a:r>
              <a:rPr lang="en-US" dirty="0"/>
              <a:t> or Jenkins… Azure Marketplace</a:t>
            </a:r>
          </a:p>
          <a:p>
            <a:pPr marL="171450" indent="-171450">
              <a:buFontTx/>
              <a:buChar char="-"/>
            </a:pPr>
            <a:r>
              <a:rPr lang="en-US" dirty="0"/>
              <a:t>Registry – Maybe </a:t>
            </a:r>
            <a:r>
              <a:rPr lang="en-US" dirty="0" err="1"/>
              <a:t>DockerHub</a:t>
            </a:r>
            <a:r>
              <a:rPr lang="en-US" dirty="0"/>
              <a:t> – but hopefully ACR</a:t>
            </a:r>
          </a:p>
          <a:p>
            <a:pPr marL="171450" indent="-171450">
              <a:buFontTx/>
              <a:buChar char="-"/>
            </a:pPr>
            <a:r>
              <a:rPr lang="en-US" dirty="0"/>
              <a:t>Monitor – New Relic or App Dynamics – forward reference</a:t>
            </a:r>
          </a:p>
          <a:p>
            <a:pPr marL="171450" indent="-171450">
              <a:buFontTx/>
              <a:buChar char="-"/>
            </a:pPr>
            <a:r>
              <a:rPr lang="en-US" dirty="0"/>
              <a:t>BUT RUN IT IN Azure…</a:t>
            </a:r>
          </a:p>
          <a:p>
            <a:pPr marL="171450" indent="-171450">
              <a:buFontTx/>
              <a:buChar char="-"/>
            </a:pPr>
            <a:r>
              <a:rPr lang="en-US" dirty="0"/>
              <a:t>CLICK!</a:t>
            </a:r>
          </a:p>
          <a:p>
            <a:pPr marL="171450" indent="-171450">
              <a:buFontTx/>
              <a:buChar char="-"/>
            </a:pPr>
            <a:r>
              <a:rPr lang="en-US" dirty="0"/>
              <a:t>And if they don’t have a solution for every piece or if they’re not happy with any…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11/23/2018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71798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9644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u="none" strike="noStrike" kern="1200" dirty="0">
                <a:solidFill>
                  <a:schemeClr val="tx1"/>
                </a:solidFill>
                <a:effectLst/>
                <a:latin typeface="Segoe UI Light" pitchFamily="34" charset="0"/>
                <a:ea typeface="+mn-ea"/>
                <a:cs typeface="+mn-cs"/>
              </a:rPr>
              <a:t>When we say </a:t>
            </a:r>
            <a:r>
              <a:rPr lang="en-US" sz="900" b="1" i="0" u="sng" strike="noStrike" kern="1200" dirty="0">
                <a:solidFill>
                  <a:schemeClr val="tx1"/>
                </a:solidFill>
                <a:effectLst/>
                <a:latin typeface="Segoe UI Light" pitchFamily="34" charset="0"/>
                <a:ea typeface="+mn-ea"/>
                <a:cs typeface="+mn-cs"/>
              </a:rPr>
              <a:t>open</a:t>
            </a:r>
            <a:r>
              <a:rPr lang="en-US" sz="900" b="0" i="0" u="none" strike="noStrike" kern="1200" dirty="0">
                <a:solidFill>
                  <a:schemeClr val="tx1"/>
                </a:solidFill>
                <a:effectLst/>
                <a:latin typeface="Segoe UI Light" pitchFamily="34" charset="0"/>
                <a:ea typeface="+mn-ea"/>
                <a:cs typeface="+mn-cs"/>
              </a:rPr>
              <a:t>, we </a:t>
            </a:r>
            <a:r>
              <a:rPr lang="en-US" dirty="0"/>
              <a:t>mean allowing </a:t>
            </a:r>
            <a:r>
              <a:rPr lang="en-US" sz="900" b="0" u="none" kern="1200" dirty="0">
                <a:solidFill>
                  <a:schemeClr val="tx1"/>
                </a:solidFill>
                <a:effectLst/>
                <a:latin typeface="Segoe UI Light" pitchFamily="34" charset="0"/>
                <a:ea typeface="+mn-ea"/>
                <a:cs typeface="+mn-cs"/>
              </a:rPr>
              <a:t>you to use and orchestrate your favorite 3</a:t>
            </a:r>
            <a:r>
              <a:rPr lang="en-US" sz="900" b="0" u="none" kern="1200" baseline="30000" dirty="0">
                <a:solidFill>
                  <a:schemeClr val="tx1"/>
                </a:solidFill>
                <a:effectLst/>
                <a:latin typeface="Segoe UI Light" pitchFamily="34" charset="0"/>
                <a:ea typeface="+mn-ea"/>
                <a:cs typeface="+mn-cs"/>
              </a:rPr>
              <a:t>rd</a:t>
            </a:r>
            <a:r>
              <a:rPr lang="en-US" sz="900" b="0" u="none" kern="1200" dirty="0">
                <a:solidFill>
                  <a:schemeClr val="tx1"/>
                </a:solidFill>
                <a:effectLst/>
                <a:latin typeface="Segoe UI Light" pitchFamily="34" charset="0"/>
                <a:ea typeface="+mn-ea"/>
                <a:cs typeface="+mn-cs"/>
              </a:rPr>
              <a:t> party tools and platforms. Your toolchain, seamlessly integrated with Azure.</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Ambit energy is a great example of this…</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Ambit Energy, of Dallas, Texas, is one of the leading retail providers of electricity and natural gas in the US, with approximately 1.5 million residential and commercial customers across 16 states and the District of Columbia.</a:t>
            </a:r>
            <a:endParaRPr lang="en-US" sz="900" b="1" i="0" u="none" strike="noStrike" kern="1200" dirty="0">
              <a:solidFill>
                <a:schemeClr val="tx1"/>
              </a:solidFill>
              <a:effectLst/>
              <a:latin typeface="Segoe UI Light" pitchFamily="34" charset="0"/>
              <a:ea typeface="+mn-ea"/>
              <a:cs typeface="+mn-cs"/>
            </a:endParaRPr>
          </a:p>
          <a:p>
            <a:pPr marL="171450" indent="-171450">
              <a:buFontTx/>
              <a:buChar char="-"/>
            </a:pPr>
            <a:r>
              <a:rPr lang="en-US" sz="900" b="0" i="0" u="none" strike="noStrike" kern="1200" dirty="0">
                <a:solidFill>
                  <a:schemeClr val="tx1"/>
                </a:solidFill>
                <a:effectLst/>
                <a:latin typeface="Segoe UI Light" pitchFamily="34" charset="0"/>
                <a:ea typeface="+mn-ea"/>
                <a:cs typeface="+mn-cs"/>
              </a:rPr>
              <a:t>Ambit Energy provides electricity and natural-gas services in deregulated markets around the world. </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Ambit Energy leverage open source DevOps tools such as Terraform and Puppet, but utilized Visual Studio Team Services to orchestrate their entire CI/CD pipeline.</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Allowing them to leverage their existing expertise in these technologies and supplement with additional capabilities of VSTS.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  Quote from Tom Phillips: Vice President of Data and Infrastructure “By using Azure, we stood up an infrastructure in Japan in two to three weeks. We couldn’t even have signed a hardware P.O. in that time if we were building our own datacenter.… We simply could not have gotten into the Japanese market without Azure.”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11/23/2018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13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11/23/2018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70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B0854-8EB5-45FC-A687-A4CD8E469E66}" type="slidenum">
              <a:rPr lang="en-US" smtClean="0"/>
              <a:t>17</a:t>
            </a:fld>
            <a:endParaRPr lang="en-US" dirty="0"/>
          </a:p>
        </p:txBody>
      </p:sp>
    </p:spTree>
    <p:extLst>
      <p:ext uri="{BB962C8B-B14F-4D97-AF65-F5344CB8AC3E}">
        <p14:creationId xmlns:p14="http://schemas.microsoft.com/office/powerpoint/2010/main" val="115550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85027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92221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630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dirty="0">
                <a:latin typeface="Segoe UI" panose="020B0502040204020203" pitchFamily="34" charset="0"/>
                <a:cs typeface="Segoe UI" panose="020B0502040204020203" pitchFamily="34" charset="0"/>
              </a:rPr>
              <a:t>Multiple paths to modern app – examples</a:t>
            </a:r>
          </a:p>
          <a:p>
            <a:pPr marL="171450" indent="-171450">
              <a:buFontTx/>
              <a:buChar char="-"/>
            </a:pPr>
            <a:r>
              <a:rPr lang="en-US" sz="1200" dirty="0">
                <a:latin typeface="Segoe UI" panose="020B0502040204020203" pitchFamily="34" charset="0"/>
                <a:cs typeface="Segoe UI" panose="020B0502040204020203" pitchFamily="34" charset="0"/>
              </a:rPr>
              <a:t>Typical MS Enterprise customer</a:t>
            </a:r>
          </a:p>
          <a:p>
            <a:pPr marL="171450" indent="-171450">
              <a:buFontTx/>
              <a:buChar char="-"/>
            </a:pPr>
            <a:r>
              <a:rPr lang="en-US" sz="1200" dirty="0">
                <a:latin typeface="Segoe UI" panose="020B0502040204020203" pitchFamily="34" charset="0"/>
                <a:cs typeface="Segoe UI" panose="020B0502040204020203" pitchFamily="34" charset="0"/>
              </a:rPr>
              <a:t>Tell Eric Maloney story</a:t>
            </a:r>
          </a:p>
          <a:p>
            <a:pPr marL="171450" indent="-171450">
              <a:buFontTx/>
              <a:buChar char="-"/>
            </a:pPr>
            <a:r>
              <a:rPr lang="en-US" sz="1200" dirty="0">
                <a:latin typeface="Segoe UI" panose="020B0502040204020203" pitchFamily="34" charset="0"/>
                <a:cs typeface="Segoe UI" panose="020B0502040204020203" pitchFamily="34" charset="0"/>
              </a:rPr>
              <a:t>Don’t gloss over methodologies – this session will reinforce why it is important and how to approach it</a:t>
            </a:r>
          </a:p>
          <a:p>
            <a:pPr marL="171450" indent="-171450">
              <a:buFontTx/>
              <a:buChar char="-"/>
            </a:pPr>
            <a:r>
              <a:rPr lang="en-US" sz="1200" dirty="0">
                <a:latin typeface="Segoe UI" panose="020B0502040204020203" pitchFamily="34" charset="0"/>
                <a:cs typeface="Segoe UI" panose="020B0502040204020203" pitchFamily="34" charset="0"/>
              </a:rPr>
              <a:t>Begs the question, what is DevOps?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11/23/2018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3546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1973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46679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294735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970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96408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22199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04936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57398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0BB5786F-204F-43DA-8B5C-494C50714321}" type="slidenum">
              <a:rPr lang="en-US">
                <a:solidFill>
                  <a:prstClr val="black"/>
                </a:solidFill>
                <a:latin typeface="Calibri" panose="020F0502020204030204"/>
              </a:rPr>
              <a:pPr defTabSz="931774">
                <a:defRPr/>
              </a:pPr>
              <a:t>31</a:t>
            </a:fld>
            <a:endParaRPr lang="en-US">
              <a:solidFill>
                <a:prstClr val="black"/>
              </a:solidFill>
              <a:latin typeface="Calibri" panose="020F0502020204030204"/>
            </a:endParaRPr>
          </a:p>
        </p:txBody>
      </p:sp>
    </p:spTree>
    <p:extLst>
      <p:ext uri="{BB962C8B-B14F-4D97-AF65-F5344CB8AC3E}">
        <p14:creationId xmlns:p14="http://schemas.microsoft.com/office/powerpoint/2010/main" val="110384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Typical description of a DevOps workflow  (Build &amp; Explain through #6)</a:t>
            </a:r>
          </a:p>
          <a:p>
            <a:pPr marL="228600" indent="-228600">
              <a:buFont typeface="+mj-lt"/>
              <a:buAutoNum type="arabicPeriod"/>
            </a:pPr>
            <a:r>
              <a:rPr lang="en-US" dirty="0"/>
              <a:t>Different vendors have different perspectives: GitHub, </a:t>
            </a:r>
            <a:r>
              <a:rPr lang="en-US" dirty="0" err="1"/>
              <a:t>CloudBees</a:t>
            </a:r>
            <a:r>
              <a:rPr lang="en-US" dirty="0"/>
              <a:t> and Jenkins, Chef, Amazon, …</a:t>
            </a:r>
          </a:p>
          <a:p>
            <a:pPr marL="228600" indent="-228600">
              <a:buFont typeface="+mj-lt"/>
              <a:buAutoNum type="arabicPeriod"/>
            </a:pPr>
            <a:r>
              <a:rPr lang="en-US" dirty="0"/>
              <a:t>Don’t get trapped by a myopic view based on tools…</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11/23/2018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30121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6812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11/23/2018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07564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11:09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913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3151848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11:09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34623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 11:09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48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11/23/2018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10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820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90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8206">
              <a:defRPr/>
            </a:pPr>
            <a:fld id="{0C673344-19C1-4F3F-B3FC-900A05EF21EA}" type="datetime8">
              <a:rPr lang="en-US">
                <a:solidFill>
                  <a:prstClr val="black"/>
                </a:solidFill>
              </a:rPr>
              <a:pPr defTabSz="958206">
                <a:defRPr/>
              </a:pPr>
              <a:t>11/23/2018 11:09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8206">
              <a:defRPr/>
            </a:pPr>
            <a:fld id="{B4008EB6-D09E-4580-8CD6-DDB14511944F}" type="slidenum">
              <a:rPr lang="en-US">
                <a:solidFill>
                  <a:prstClr val="black"/>
                </a:solidFill>
              </a:rPr>
              <a:pPr defTabSz="958206">
                <a:defRPr/>
              </a:pPr>
              <a:t>7</a:t>
            </a:fld>
            <a:endParaRPr lang="en-US">
              <a:solidFill>
                <a:prstClr val="black"/>
              </a:solidFill>
            </a:endParaRPr>
          </a:p>
        </p:txBody>
      </p:sp>
    </p:spTree>
    <p:extLst>
      <p:ext uri="{BB962C8B-B14F-4D97-AF65-F5344CB8AC3E}">
        <p14:creationId xmlns:p14="http://schemas.microsoft.com/office/powerpoint/2010/main" val="361375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DORA = DevOps Release &amp; Assessment</a:t>
            </a:r>
          </a:p>
          <a:p>
            <a:r>
              <a:rPr lang="en-US" dirty="0"/>
              <a:t>&gt;&gt;&gt; Jez Humble, Gene Kim, Nicole </a:t>
            </a:r>
            <a:r>
              <a:rPr lang="en-US" dirty="0" err="1"/>
              <a:t>Forsgren</a:t>
            </a:r>
            <a:r>
              <a:rPr lang="en-US" dirty="0"/>
              <a:t> (</a:t>
            </a:r>
            <a:r>
              <a:rPr lang="en-US" dirty="0" err="1"/>
              <a:t>phd</a:t>
            </a:r>
            <a:r>
              <a:rPr lang="en-US" dirty="0"/>
              <a:t> Metrics &amp; psychometrics in </a:t>
            </a:r>
            <a:r>
              <a:rPr lang="en-US" dirty="0" err="1"/>
              <a:t>sw</a:t>
            </a:r>
            <a:r>
              <a:rPr lang="en-US" dirty="0"/>
              <a:t> delivery and IT impact)</a:t>
            </a:r>
          </a:p>
          <a:p>
            <a:r>
              <a:rPr lang="en-US" dirty="0"/>
              <a:t>High performing organizations …</a:t>
            </a:r>
          </a:p>
          <a:p>
            <a:endParaRPr lang="en-US" dirty="0"/>
          </a:p>
          <a:p>
            <a:r>
              <a:rPr lang="en-US" dirty="0"/>
              <a:t>The business side of your customers will like this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52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you’re going to move fast, you can’t sacrifice quality and stability</a:t>
            </a:r>
          </a:p>
          <a:p>
            <a:r>
              <a:rPr lang="en-US" dirty="0"/>
              <a:t>If something goes wrong, you need to be able to recover quickly</a:t>
            </a:r>
          </a:p>
          <a:p>
            <a:r>
              <a:rPr lang="en-US" dirty="0"/>
              <a:t>But better than that, don’t fail in the first place!!!  (Covers technical issues but not your hypothesis tests)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IT side of your customers will like this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78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1" i="0" u="none" strike="noStrike" kern="1200">
                <a:solidFill>
                  <a:schemeClr val="tx1"/>
                </a:solidFill>
                <a:effectLst/>
                <a:latin typeface="+mn-lt"/>
                <a:ea typeface="+mn-ea"/>
                <a:cs typeface="+mn-cs"/>
              </a:rPr>
              <a:t>Takeaway:</a:t>
            </a:r>
            <a:r>
              <a:rPr lang="en-US" sz="1200" b="0" i="0" u="none" strike="noStrike" kern="1200">
                <a:solidFill>
                  <a:schemeClr val="tx1"/>
                </a:solidFill>
                <a:effectLst/>
                <a:latin typeface="+mn-lt"/>
                <a:ea typeface="+mn-ea"/>
                <a:cs typeface="+mn-cs"/>
              </a:rPr>
              <a:t> High performers are maximizing throughput while maintaining the highest levels of stability. This means they are able to get new features and bug fixes to market faster, get customer feedback, and iterate more rapidly. </a:t>
            </a:r>
          </a:p>
          <a:p>
            <a:pPr lvl="1" rtl="0" fontAlgn="base"/>
            <a:r>
              <a:rPr lang="en-US" sz="1200" b="0" i="0" u="none" strike="noStrike" kern="1200">
                <a:solidFill>
                  <a:schemeClr val="tx1"/>
                </a:solidFill>
                <a:effectLst/>
                <a:latin typeface="+mn-lt"/>
                <a:ea typeface="+mn-ea"/>
                <a:cs typeface="+mn-cs"/>
              </a:rPr>
              <a:t>Low performers have increased their throughput, compared to 2016 results, and are deploy faster and more frequently, but they’re still doing poorly in terms of stability. We speculate that this is due to low-performing teams are optimizing for speed, but not investing enough in building quality into the process, which takes time. </a:t>
            </a:r>
          </a:p>
          <a:p>
            <a:pPr lvl="2" rtl="0" fontAlgn="base"/>
            <a:r>
              <a:rPr lang="en-US" sz="1200" b="0" i="0" u="none" strike="noStrike" kern="1200">
                <a:solidFill>
                  <a:schemeClr val="tx1"/>
                </a:solidFill>
                <a:effectLst/>
                <a:latin typeface="+mn-lt"/>
                <a:ea typeface="+mn-ea"/>
                <a:cs typeface="+mn-cs"/>
              </a:rPr>
              <a:t>The result is larger failures that take more time to restore service. High performers understand that they don’t have to trade speed for stability or vice versa, because by building quality in, they get both.</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672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3090141"/>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4933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2456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3"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1"/>
            <a:ext cx="12192000" cy="485786"/>
          </a:xfrm>
          <a:prstGeom prst="rect">
            <a:avLst/>
          </a:prstGeom>
        </p:spPr>
        <p:txBody>
          <a:bodyPr/>
          <a:lstStyle>
            <a:lvl1pPr marL="0" indent="0" algn="ctr">
              <a:buNone/>
              <a:defRPr lang="en-US" sz="2198"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82660844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4954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DAF1CE-F34B-422F-B5B0-3A33445CE7D4}"/>
              </a:ext>
            </a:extLst>
          </p:cNvPr>
          <p:cNvSpPr>
            <a:spLocks noGrp="1"/>
          </p:cNvSpPr>
          <p:nvPr>
            <p:ph type="dt" sz="half" idx="10"/>
          </p:nvPr>
        </p:nvSpPr>
        <p:spPr/>
        <p:txBody>
          <a:bodyPr/>
          <a:lstStyle/>
          <a:p>
            <a:fld id="{A8236A91-DF21-42E0-8E9D-0484E1E145CB}" type="datetimeFigureOut">
              <a:rPr lang="en-US" smtClean="0"/>
              <a:t>11/23/2018</a:t>
            </a:fld>
            <a:endParaRPr lang="en-US"/>
          </a:p>
        </p:txBody>
      </p:sp>
      <p:sp>
        <p:nvSpPr>
          <p:cNvPr id="3" name="Footer Placeholder 2">
            <a:extLst>
              <a:ext uri="{FF2B5EF4-FFF2-40B4-BE49-F238E27FC236}">
                <a16:creationId xmlns:a16="http://schemas.microsoft.com/office/drawing/2014/main" id="{E40FF987-2E88-4420-A10B-DE3EB9505F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F9898-EB58-4383-AB6A-433A661EBAC2}"/>
              </a:ext>
            </a:extLst>
          </p:cNvPr>
          <p:cNvSpPr>
            <a:spLocks noGrp="1"/>
          </p:cNvSpPr>
          <p:nvPr>
            <p:ph type="sldNum" sz="quarter" idx="12"/>
          </p:nvPr>
        </p:nvSpPr>
        <p:spPr/>
        <p:txBody>
          <a:bodyPr/>
          <a:lstStyle/>
          <a:p>
            <a:fld id="{9DA66666-6346-4C1C-911E-005BAAA10D77}" type="slidenum">
              <a:rPr lang="en-US" smtClean="0"/>
              <a:t>‹#›</a:t>
            </a:fld>
            <a:endParaRPr lang="en-US"/>
          </a:p>
        </p:txBody>
      </p:sp>
    </p:spTree>
    <p:extLst>
      <p:ext uri="{BB962C8B-B14F-4D97-AF65-F5344CB8AC3E}">
        <p14:creationId xmlns:p14="http://schemas.microsoft.com/office/powerpoint/2010/main" val="2617894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207631"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273786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434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679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165281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9248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62335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41281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1226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1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365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3002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5936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01619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5546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70884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98681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677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7883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2637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1909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7713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072520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6834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2" y="4218496"/>
            <a:ext cx="1849865" cy="614912"/>
          </a:xfrm>
          <a:prstGeom prst="rect">
            <a:avLst/>
          </a:prstGeom>
          <a:noFill/>
        </p:spPr>
        <p:txBody>
          <a:bodyPr wrap="none" lIns="0" tIns="0" rIns="0" bIns="0" rtlCol="0">
            <a:spAutoFit/>
          </a:bodyPr>
          <a:lstStyle/>
          <a:p>
            <a:pPr algn="l"/>
            <a:r>
              <a:rPr lang="en-US" sz="1998">
                <a:gradFill>
                  <a:gsLst>
                    <a:gs pos="80176">
                      <a:schemeClr val="tx1"/>
                    </a:gs>
                    <a:gs pos="68282">
                      <a:schemeClr val="tx1"/>
                    </a:gs>
                  </a:gsLst>
                  <a:lin ang="5400000" scaled="0"/>
                </a:gradFill>
              </a:rPr>
              <a:t>July 18–20, 2018</a:t>
            </a:r>
          </a:p>
          <a:p>
            <a:pPr algn="l"/>
            <a:r>
              <a:rPr lang="en-US" sz="1998">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20" y="585789"/>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1" y="2322537"/>
            <a:ext cx="3012187" cy="1524596"/>
          </a:xfrm>
          <a:prstGeom prst="rect">
            <a:avLst/>
          </a:prstGeom>
        </p:spPr>
      </p:pic>
    </p:spTree>
    <p:extLst>
      <p:ext uri="{BB962C8B-B14F-4D97-AF65-F5344CB8AC3E}">
        <p14:creationId xmlns:p14="http://schemas.microsoft.com/office/powerpoint/2010/main" val="5709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2" y="4219065"/>
            <a:ext cx="1849865" cy="614912"/>
          </a:xfrm>
          <a:prstGeom prst="rect">
            <a:avLst/>
          </a:prstGeom>
          <a:noFill/>
        </p:spPr>
        <p:txBody>
          <a:bodyPr wrap="none" lIns="0" tIns="0" rIns="0" bIns="0" rtlCol="0">
            <a:spAutoFit/>
          </a:bodyPr>
          <a:lstStyle/>
          <a:p>
            <a:pPr algn="l"/>
            <a:r>
              <a:rPr lang="en-US" sz="1998">
                <a:gradFill>
                  <a:gsLst>
                    <a:gs pos="82234">
                      <a:schemeClr val="accent2"/>
                    </a:gs>
                    <a:gs pos="68282">
                      <a:schemeClr val="accent2"/>
                    </a:gs>
                  </a:gsLst>
                  <a:lin ang="5400000" scaled="0"/>
                </a:gradFill>
              </a:rPr>
              <a:t>July 18–20, 2018</a:t>
            </a:r>
          </a:p>
          <a:p>
            <a:pPr algn="l"/>
            <a:r>
              <a:rPr lang="en-US" sz="1998">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50071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40"/>
          </a:xfrm>
        </p:spPr>
        <p:txBody>
          <a:bodyPr lIns="0" tIns="0" rIns="0" bIns="0"/>
          <a:lstStyle>
            <a:lvl1pPr marL="0" indent="0" algn="r">
              <a:buNone/>
              <a:defRPr sz="1998">
                <a:latin typeface="+mn-lt"/>
              </a:defRPr>
            </a:lvl1pPr>
            <a:lvl2pPr marL="342465" indent="0">
              <a:buNone/>
              <a:defRPr sz="1998"/>
            </a:lvl2pPr>
            <a:lvl3pPr marL="570774" indent="0">
              <a:buNone/>
              <a:defRPr sz="1998"/>
            </a:lvl3pPr>
            <a:lvl4pPr marL="799084" indent="0">
              <a:buNone/>
              <a:defRPr sz="1998"/>
            </a:lvl4pPr>
            <a:lvl5pPr marL="1027394" indent="0">
              <a:buNone/>
              <a:defRPr sz="1998"/>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1563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0866" y="2584760"/>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0866" y="3567382"/>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1" name="Group 10">
            <a:extLst>
              <a:ext uri="{FF2B5EF4-FFF2-40B4-BE49-F238E27FC236}">
                <a16:creationId xmlns:a16="http://schemas.microsoft.com/office/drawing/2014/main" id="{64554B8D-7B93-475B-875E-566A581C160D}"/>
              </a:ext>
            </a:extLst>
          </p:cNvPr>
          <p:cNvGrpSpPr/>
          <p:nvPr userDrawn="1"/>
        </p:nvGrpSpPr>
        <p:grpSpPr>
          <a:xfrm>
            <a:off x="0" y="5244016"/>
            <a:ext cx="12192000" cy="1613984"/>
            <a:chOff x="-1" y="4737267"/>
            <a:chExt cx="12436476" cy="2257258"/>
          </a:xfrm>
        </p:grpSpPr>
        <p:sp>
          <p:nvSpPr>
            <p:cNvPr id="12" name="Rectangle 11">
              <a:extLst>
                <a:ext uri="{FF2B5EF4-FFF2-40B4-BE49-F238E27FC236}">
                  <a16:creationId xmlns:a16="http://schemas.microsoft.com/office/drawing/2014/main" id="{8F078A41-953F-4892-9AA8-58DD37A84B94}"/>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35">
              <a:extLst>
                <a:ext uri="{FF2B5EF4-FFF2-40B4-BE49-F238E27FC236}">
                  <a16:creationId xmlns:a16="http://schemas.microsoft.com/office/drawing/2014/main" id="{0DE14629-D442-4DE7-A471-6526F820E54E}"/>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14" name="Group 13">
              <a:extLst>
                <a:ext uri="{FF2B5EF4-FFF2-40B4-BE49-F238E27FC236}">
                  <a16:creationId xmlns:a16="http://schemas.microsoft.com/office/drawing/2014/main" id="{8F1DD8A4-798C-47A3-AAE5-4E059E157F56}"/>
                </a:ext>
              </a:extLst>
            </p:cNvPr>
            <p:cNvGrpSpPr/>
            <p:nvPr/>
          </p:nvGrpSpPr>
          <p:grpSpPr>
            <a:xfrm>
              <a:off x="11942309" y="6072380"/>
              <a:ext cx="494166" cy="922143"/>
              <a:chOff x="4709208" y="5957341"/>
              <a:chExt cx="555814" cy="1037183"/>
            </a:xfrm>
          </p:grpSpPr>
          <p:sp>
            <p:nvSpPr>
              <p:cNvPr id="515" name="Rectangle 514">
                <a:extLst>
                  <a:ext uri="{FF2B5EF4-FFF2-40B4-BE49-F238E27FC236}">
                    <a16:creationId xmlns:a16="http://schemas.microsoft.com/office/drawing/2014/main" id="{A2F08F00-899F-4E99-AF76-C7701A2F4E4B}"/>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6" name="Group 515">
                <a:extLst>
                  <a:ext uri="{FF2B5EF4-FFF2-40B4-BE49-F238E27FC236}">
                    <a16:creationId xmlns:a16="http://schemas.microsoft.com/office/drawing/2014/main" id="{5FCFDBBF-A0ED-4DD1-923B-1B05C816E4EC}"/>
                  </a:ext>
                </a:extLst>
              </p:cNvPr>
              <p:cNvGrpSpPr/>
              <p:nvPr/>
            </p:nvGrpSpPr>
            <p:grpSpPr>
              <a:xfrm>
                <a:off x="4777317" y="6004034"/>
                <a:ext cx="428866" cy="839666"/>
                <a:chOff x="3384550" y="5672305"/>
                <a:chExt cx="481013" cy="1095375"/>
              </a:xfrm>
              <a:solidFill>
                <a:schemeClr val="bg1">
                  <a:lumMod val="85000"/>
                </a:schemeClr>
              </a:solidFill>
            </p:grpSpPr>
            <p:sp>
              <p:nvSpPr>
                <p:cNvPr id="517" name="Rectangle 300">
                  <a:extLst>
                    <a:ext uri="{FF2B5EF4-FFF2-40B4-BE49-F238E27FC236}">
                      <a16:creationId xmlns:a16="http://schemas.microsoft.com/office/drawing/2014/main" id="{8937BDA0-CE44-4FEF-9DB1-7E9ABCFF845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1">
                  <a:extLst>
                    <a:ext uri="{FF2B5EF4-FFF2-40B4-BE49-F238E27FC236}">
                      <a16:creationId xmlns:a16="http://schemas.microsoft.com/office/drawing/2014/main" id="{A0335557-189F-4040-866E-E467A8AA9BA7}"/>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02">
                  <a:extLst>
                    <a:ext uri="{FF2B5EF4-FFF2-40B4-BE49-F238E27FC236}">
                      <a16:creationId xmlns:a16="http://schemas.microsoft.com/office/drawing/2014/main" id="{F85F4190-CCD4-48E1-B180-34E8157B15E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03">
                  <a:extLst>
                    <a:ext uri="{FF2B5EF4-FFF2-40B4-BE49-F238E27FC236}">
                      <a16:creationId xmlns:a16="http://schemas.microsoft.com/office/drawing/2014/main" id="{FBE95288-F00F-4F2D-B523-98697D11C150}"/>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04">
                  <a:extLst>
                    <a:ext uri="{FF2B5EF4-FFF2-40B4-BE49-F238E27FC236}">
                      <a16:creationId xmlns:a16="http://schemas.microsoft.com/office/drawing/2014/main" id="{1D7E8CCA-27AB-4E6C-A24C-9E006316B270}"/>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05">
                  <a:extLst>
                    <a:ext uri="{FF2B5EF4-FFF2-40B4-BE49-F238E27FC236}">
                      <a16:creationId xmlns:a16="http://schemas.microsoft.com/office/drawing/2014/main" id="{1FB2E232-D6B6-41DE-A7B8-6D5AAC2D506F}"/>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06">
                  <a:extLst>
                    <a:ext uri="{FF2B5EF4-FFF2-40B4-BE49-F238E27FC236}">
                      <a16:creationId xmlns:a16="http://schemas.microsoft.com/office/drawing/2014/main" id="{578B5BF1-C8E7-4645-952C-CF4F18DCD13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07">
                  <a:extLst>
                    <a:ext uri="{FF2B5EF4-FFF2-40B4-BE49-F238E27FC236}">
                      <a16:creationId xmlns:a16="http://schemas.microsoft.com/office/drawing/2014/main" id="{9DB8BACF-9DED-48D1-9306-0D67EC757E96}"/>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08">
                  <a:extLst>
                    <a:ext uri="{FF2B5EF4-FFF2-40B4-BE49-F238E27FC236}">
                      <a16:creationId xmlns:a16="http://schemas.microsoft.com/office/drawing/2014/main" id="{6AA06E34-0E45-4ED8-B25A-7013CA5E9003}"/>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09">
                  <a:extLst>
                    <a:ext uri="{FF2B5EF4-FFF2-40B4-BE49-F238E27FC236}">
                      <a16:creationId xmlns:a16="http://schemas.microsoft.com/office/drawing/2014/main" id="{24873C68-1F1F-4E2A-91A5-1F86557A9C0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0">
                  <a:extLst>
                    <a:ext uri="{FF2B5EF4-FFF2-40B4-BE49-F238E27FC236}">
                      <a16:creationId xmlns:a16="http://schemas.microsoft.com/office/drawing/2014/main" id="{0949544F-55FD-431C-B525-2BC61FF5CBAD}"/>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1">
                  <a:extLst>
                    <a:ext uri="{FF2B5EF4-FFF2-40B4-BE49-F238E27FC236}">
                      <a16:creationId xmlns:a16="http://schemas.microsoft.com/office/drawing/2014/main" id="{156783DE-0412-45A4-BE9F-7DDA6E3506CD}"/>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12">
                  <a:extLst>
                    <a:ext uri="{FF2B5EF4-FFF2-40B4-BE49-F238E27FC236}">
                      <a16:creationId xmlns:a16="http://schemas.microsoft.com/office/drawing/2014/main" id="{817C9C6B-D300-494E-B4C8-7808FF607CBD}"/>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13">
                  <a:extLst>
                    <a:ext uri="{FF2B5EF4-FFF2-40B4-BE49-F238E27FC236}">
                      <a16:creationId xmlns:a16="http://schemas.microsoft.com/office/drawing/2014/main" id="{D301D6D9-BDF1-4446-8B23-E29499E1A62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14">
                  <a:extLst>
                    <a:ext uri="{FF2B5EF4-FFF2-40B4-BE49-F238E27FC236}">
                      <a16:creationId xmlns:a16="http://schemas.microsoft.com/office/drawing/2014/main" id="{6BDC6AAD-D68B-4517-A6D4-03C7B35978C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15">
                  <a:extLst>
                    <a:ext uri="{FF2B5EF4-FFF2-40B4-BE49-F238E27FC236}">
                      <a16:creationId xmlns:a16="http://schemas.microsoft.com/office/drawing/2014/main" id="{A62318BF-E1F8-41F0-A6F3-6DC9393607D4}"/>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16">
                  <a:extLst>
                    <a:ext uri="{FF2B5EF4-FFF2-40B4-BE49-F238E27FC236}">
                      <a16:creationId xmlns:a16="http://schemas.microsoft.com/office/drawing/2014/main" id="{509CE1CC-AE9D-432F-82E4-FD2E23E717AD}"/>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17">
                  <a:extLst>
                    <a:ext uri="{FF2B5EF4-FFF2-40B4-BE49-F238E27FC236}">
                      <a16:creationId xmlns:a16="http://schemas.microsoft.com/office/drawing/2014/main" id="{9D802E6C-AC3E-41F5-850A-5E638B6B7EBB}"/>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18">
                  <a:extLst>
                    <a:ext uri="{FF2B5EF4-FFF2-40B4-BE49-F238E27FC236}">
                      <a16:creationId xmlns:a16="http://schemas.microsoft.com/office/drawing/2014/main" id="{3670BFE0-9151-4157-BCC1-B859C3295236}"/>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19">
                  <a:extLst>
                    <a:ext uri="{FF2B5EF4-FFF2-40B4-BE49-F238E27FC236}">
                      <a16:creationId xmlns:a16="http://schemas.microsoft.com/office/drawing/2014/main" id="{5612DA89-2F6D-45C0-BF51-657C95CDF4BD}"/>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0">
                  <a:extLst>
                    <a:ext uri="{FF2B5EF4-FFF2-40B4-BE49-F238E27FC236}">
                      <a16:creationId xmlns:a16="http://schemas.microsoft.com/office/drawing/2014/main" id="{88962FBE-A8D1-47CB-A05A-0AC2F33E001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1">
                  <a:extLst>
                    <a:ext uri="{FF2B5EF4-FFF2-40B4-BE49-F238E27FC236}">
                      <a16:creationId xmlns:a16="http://schemas.microsoft.com/office/drawing/2014/main" id="{F3C40426-4CF0-4B69-982D-311F2C443767}"/>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22">
                  <a:extLst>
                    <a:ext uri="{FF2B5EF4-FFF2-40B4-BE49-F238E27FC236}">
                      <a16:creationId xmlns:a16="http://schemas.microsoft.com/office/drawing/2014/main" id="{EBFD62B5-5D06-4243-A4C0-8835BAC48A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23">
                  <a:extLst>
                    <a:ext uri="{FF2B5EF4-FFF2-40B4-BE49-F238E27FC236}">
                      <a16:creationId xmlns:a16="http://schemas.microsoft.com/office/drawing/2014/main" id="{1EB5B054-D058-4D7E-BB3F-65D05FA378D0}"/>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1" name="Rectangle 324">
                  <a:extLst>
                    <a:ext uri="{FF2B5EF4-FFF2-40B4-BE49-F238E27FC236}">
                      <a16:creationId xmlns:a16="http://schemas.microsoft.com/office/drawing/2014/main" id="{A91D7C5C-C8E1-4973-A1D6-F7DA7480B269}"/>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2" name="Rectangle 325">
                  <a:extLst>
                    <a:ext uri="{FF2B5EF4-FFF2-40B4-BE49-F238E27FC236}">
                      <a16:creationId xmlns:a16="http://schemas.microsoft.com/office/drawing/2014/main" id="{9F099693-C31C-4D5A-8185-A0670635BBD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3" name="Rectangle 326">
                  <a:extLst>
                    <a:ext uri="{FF2B5EF4-FFF2-40B4-BE49-F238E27FC236}">
                      <a16:creationId xmlns:a16="http://schemas.microsoft.com/office/drawing/2014/main" id="{8901B1DE-7DE4-4AEE-9BD9-6F3427C1E88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4" name="Rectangle 327">
                  <a:extLst>
                    <a:ext uri="{FF2B5EF4-FFF2-40B4-BE49-F238E27FC236}">
                      <a16:creationId xmlns:a16="http://schemas.microsoft.com/office/drawing/2014/main" id="{C7B286D3-C49A-4995-9BA8-AFE197D5328D}"/>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5" name="Rectangle 328">
                  <a:extLst>
                    <a:ext uri="{FF2B5EF4-FFF2-40B4-BE49-F238E27FC236}">
                      <a16:creationId xmlns:a16="http://schemas.microsoft.com/office/drawing/2014/main" id="{CC3CA3E3-D7E2-49D4-9E36-3AE6BEA68214}"/>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6" name="Rectangle 329">
                  <a:extLst>
                    <a:ext uri="{FF2B5EF4-FFF2-40B4-BE49-F238E27FC236}">
                      <a16:creationId xmlns:a16="http://schemas.microsoft.com/office/drawing/2014/main" id="{CF2FCE14-F3BC-4CBF-A5E4-F11C941D8DC9}"/>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7" name="Rectangle 330">
                  <a:extLst>
                    <a:ext uri="{FF2B5EF4-FFF2-40B4-BE49-F238E27FC236}">
                      <a16:creationId xmlns:a16="http://schemas.microsoft.com/office/drawing/2014/main" id="{7FC78B1E-5461-472D-A35A-6E51D20D3962}"/>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8" name="Rectangle 331">
                  <a:extLst>
                    <a:ext uri="{FF2B5EF4-FFF2-40B4-BE49-F238E27FC236}">
                      <a16:creationId xmlns:a16="http://schemas.microsoft.com/office/drawing/2014/main" id="{7C48EA2C-8FB0-4173-89A5-624450292BD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14">
              <a:extLst>
                <a:ext uri="{FF2B5EF4-FFF2-40B4-BE49-F238E27FC236}">
                  <a16:creationId xmlns:a16="http://schemas.microsoft.com/office/drawing/2014/main" id="{0764031C-CF84-4BDF-BF14-8E54247CAAC1}"/>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C565C63-0BF7-4C5E-B765-437D65FD3AF0}"/>
                </a:ext>
              </a:extLst>
            </p:cNvPr>
            <p:cNvGrpSpPr/>
            <p:nvPr/>
          </p:nvGrpSpPr>
          <p:grpSpPr>
            <a:xfrm>
              <a:off x="11392963" y="5990263"/>
              <a:ext cx="427661" cy="870165"/>
              <a:chOff x="3384550" y="5672305"/>
              <a:chExt cx="481013" cy="1095375"/>
            </a:xfrm>
            <a:solidFill>
              <a:schemeClr val="bg1">
                <a:lumMod val="85000"/>
              </a:schemeClr>
            </a:solidFill>
          </p:grpSpPr>
          <p:sp>
            <p:nvSpPr>
              <p:cNvPr id="483" name="Rectangle 300">
                <a:extLst>
                  <a:ext uri="{FF2B5EF4-FFF2-40B4-BE49-F238E27FC236}">
                    <a16:creationId xmlns:a16="http://schemas.microsoft.com/office/drawing/2014/main" id="{C5E9A73F-0232-496E-8C32-56BB5260D6F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1">
                <a:extLst>
                  <a:ext uri="{FF2B5EF4-FFF2-40B4-BE49-F238E27FC236}">
                    <a16:creationId xmlns:a16="http://schemas.microsoft.com/office/drawing/2014/main" id="{DEA1B933-707D-4B86-BB6D-A24CB0D5770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02">
                <a:extLst>
                  <a:ext uri="{FF2B5EF4-FFF2-40B4-BE49-F238E27FC236}">
                    <a16:creationId xmlns:a16="http://schemas.microsoft.com/office/drawing/2014/main" id="{5D00CB97-76CF-43CA-A252-5EFA28C9FD6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03">
                <a:extLst>
                  <a:ext uri="{FF2B5EF4-FFF2-40B4-BE49-F238E27FC236}">
                    <a16:creationId xmlns:a16="http://schemas.microsoft.com/office/drawing/2014/main" id="{DC4DEAFD-5826-4817-B6BB-D700D624BCE6}"/>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04">
                <a:extLst>
                  <a:ext uri="{FF2B5EF4-FFF2-40B4-BE49-F238E27FC236}">
                    <a16:creationId xmlns:a16="http://schemas.microsoft.com/office/drawing/2014/main" id="{1987CC5E-0478-488D-A3B8-CE56EE37A95D}"/>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05">
                <a:extLst>
                  <a:ext uri="{FF2B5EF4-FFF2-40B4-BE49-F238E27FC236}">
                    <a16:creationId xmlns:a16="http://schemas.microsoft.com/office/drawing/2014/main" id="{D0B6D077-7D0B-42C8-AA7B-0876BD10A916}"/>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06">
                <a:extLst>
                  <a:ext uri="{FF2B5EF4-FFF2-40B4-BE49-F238E27FC236}">
                    <a16:creationId xmlns:a16="http://schemas.microsoft.com/office/drawing/2014/main" id="{5223A2F9-21A9-4BD2-8948-07742DD5108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07">
                <a:extLst>
                  <a:ext uri="{FF2B5EF4-FFF2-40B4-BE49-F238E27FC236}">
                    <a16:creationId xmlns:a16="http://schemas.microsoft.com/office/drawing/2014/main" id="{351D1558-DFD8-4E8E-AF01-BA56B8BE4F5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08">
                <a:extLst>
                  <a:ext uri="{FF2B5EF4-FFF2-40B4-BE49-F238E27FC236}">
                    <a16:creationId xmlns:a16="http://schemas.microsoft.com/office/drawing/2014/main" id="{9E930862-FAB9-4E78-8252-F3FFB7633DED}"/>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09">
                <a:extLst>
                  <a:ext uri="{FF2B5EF4-FFF2-40B4-BE49-F238E27FC236}">
                    <a16:creationId xmlns:a16="http://schemas.microsoft.com/office/drawing/2014/main" id="{6C7D328E-2B31-486D-BE76-A1C5DD9C7359}"/>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0">
                <a:extLst>
                  <a:ext uri="{FF2B5EF4-FFF2-40B4-BE49-F238E27FC236}">
                    <a16:creationId xmlns:a16="http://schemas.microsoft.com/office/drawing/2014/main" id="{FCFAEBC1-E19E-4CE9-863D-8F6CE2A3F5E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1">
                <a:extLst>
                  <a:ext uri="{FF2B5EF4-FFF2-40B4-BE49-F238E27FC236}">
                    <a16:creationId xmlns:a16="http://schemas.microsoft.com/office/drawing/2014/main" id="{79ADB9E8-9636-4277-83CA-D0782AA41B4B}"/>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12">
                <a:extLst>
                  <a:ext uri="{FF2B5EF4-FFF2-40B4-BE49-F238E27FC236}">
                    <a16:creationId xmlns:a16="http://schemas.microsoft.com/office/drawing/2014/main" id="{011FFC35-A34D-42C3-BDEA-7A3685F0A7B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13">
                <a:extLst>
                  <a:ext uri="{FF2B5EF4-FFF2-40B4-BE49-F238E27FC236}">
                    <a16:creationId xmlns:a16="http://schemas.microsoft.com/office/drawing/2014/main" id="{4D0A56C3-C31A-4CC8-B674-D55CD9928261}"/>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14">
                <a:extLst>
                  <a:ext uri="{FF2B5EF4-FFF2-40B4-BE49-F238E27FC236}">
                    <a16:creationId xmlns:a16="http://schemas.microsoft.com/office/drawing/2014/main" id="{191B20D7-C6DA-425B-AC69-402A9621CCD5}"/>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15">
                <a:extLst>
                  <a:ext uri="{FF2B5EF4-FFF2-40B4-BE49-F238E27FC236}">
                    <a16:creationId xmlns:a16="http://schemas.microsoft.com/office/drawing/2014/main" id="{A3B4BAAB-3847-4443-B2DA-1854F2D7EC80}"/>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16">
                <a:extLst>
                  <a:ext uri="{FF2B5EF4-FFF2-40B4-BE49-F238E27FC236}">
                    <a16:creationId xmlns:a16="http://schemas.microsoft.com/office/drawing/2014/main" id="{38227058-4F75-4008-BB66-680D9BA2C269}"/>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17">
                <a:extLst>
                  <a:ext uri="{FF2B5EF4-FFF2-40B4-BE49-F238E27FC236}">
                    <a16:creationId xmlns:a16="http://schemas.microsoft.com/office/drawing/2014/main" id="{904E7F3C-5E76-4F27-B799-C44523D219CC}"/>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18">
                <a:extLst>
                  <a:ext uri="{FF2B5EF4-FFF2-40B4-BE49-F238E27FC236}">
                    <a16:creationId xmlns:a16="http://schemas.microsoft.com/office/drawing/2014/main" id="{6557077D-2395-42D8-B47A-9C4B04E12AF1}"/>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19">
                <a:extLst>
                  <a:ext uri="{FF2B5EF4-FFF2-40B4-BE49-F238E27FC236}">
                    <a16:creationId xmlns:a16="http://schemas.microsoft.com/office/drawing/2014/main" id="{F5157AA3-0FB7-4BAE-B5F9-22B06D18446B}"/>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0">
                <a:extLst>
                  <a:ext uri="{FF2B5EF4-FFF2-40B4-BE49-F238E27FC236}">
                    <a16:creationId xmlns:a16="http://schemas.microsoft.com/office/drawing/2014/main" id="{E7B413F3-36F4-4D6A-AA43-CAC885C7E78D}"/>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1">
                <a:extLst>
                  <a:ext uri="{FF2B5EF4-FFF2-40B4-BE49-F238E27FC236}">
                    <a16:creationId xmlns:a16="http://schemas.microsoft.com/office/drawing/2014/main" id="{279E83F8-844E-4395-9C12-9150FE55C5F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22">
                <a:extLst>
                  <a:ext uri="{FF2B5EF4-FFF2-40B4-BE49-F238E27FC236}">
                    <a16:creationId xmlns:a16="http://schemas.microsoft.com/office/drawing/2014/main" id="{69BB6631-23ED-4643-9120-840E9E87EC2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23">
                <a:extLst>
                  <a:ext uri="{FF2B5EF4-FFF2-40B4-BE49-F238E27FC236}">
                    <a16:creationId xmlns:a16="http://schemas.microsoft.com/office/drawing/2014/main" id="{E5FABA27-AB74-47EB-9DE8-57B47BE9799F}"/>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7" name="Rectangle 324">
                <a:extLst>
                  <a:ext uri="{FF2B5EF4-FFF2-40B4-BE49-F238E27FC236}">
                    <a16:creationId xmlns:a16="http://schemas.microsoft.com/office/drawing/2014/main" id="{7044B302-F52C-4B42-B4F5-9FB3029ECDA7}"/>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8" name="Rectangle 325">
                <a:extLst>
                  <a:ext uri="{FF2B5EF4-FFF2-40B4-BE49-F238E27FC236}">
                    <a16:creationId xmlns:a16="http://schemas.microsoft.com/office/drawing/2014/main" id="{D3DDFCA1-7884-4DDF-AEE7-7C10040E591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9" name="Rectangle 326">
                <a:extLst>
                  <a:ext uri="{FF2B5EF4-FFF2-40B4-BE49-F238E27FC236}">
                    <a16:creationId xmlns:a16="http://schemas.microsoft.com/office/drawing/2014/main" id="{8722969A-47A4-4BF2-9C46-321F127E1622}"/>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27">
                <a:extLst>
                  <a:ext uri="{FF2B5EF4-FFF2-40B4-BE49-F238E27FC236}">
                    <a16:creationId xmlns:a16="http://schemas.microsoft.com/office/drawing/2014/main" id="{FAA47038-647A-4784-BDB6-9601EFC08DC4}"/>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28">
                <a:extLst>
                  <a:ext uri="{FF2B5EF4-FFF2-40B4-BE49-F238E27FC236}">
                    <a16:creationId xmlns:a16="http://schemas.microsoft.com/office/drawing/2014/main" id="{4620B8E1-A73B-4175-85DF-F3A251F65A95}"/>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29">
                <a:extLst>
                  <a:ext uri="{FF2B5EF4-FFF2-40B4-BE49-F238E27FC236}">
                    <a16:creationId xmlns:a16="http://schemas.microsoft.com/office/drawing/2014/main" id="{DB1A5E82-2DBF-45E0-A59E-619704F551E0}"/>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30">
                <a:extLst>
                  <a:ext uri="{FF2B5EF4-FFF2-40B4-BE49-F238E27FC236}">
                    <a16:creationId xmlns:a16="http://schemas.microsoft.com/office/drawing/2014/main" id="{33AEB09D-CCE7-43EA-9A80-F50F3C212299}"/>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31">
                <a:extLst>
                  <a:ext uri="{FF2B5EF4-FFF2-40B4-BE49-F238E27FC236}">
                    <a16:creationId xmlns:a16="http://schemas.microsoft.com/office/drawing/2014/main" id="{360A7927-3523-4838-BE03-6FFE51486E19}"/>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7" name="Rectangle 16">
              <a:extLst>
                <a:ext uri="{FF2B5EF4-FFF2-40B4-BE49-F238E27FC236}">
                  <a16:creationId xmlns:a16="http://schemas.microsoft.com/office/drawing/2014/main" id="{97386FB4-786B-47AA-A01A-8239504C2FF5}"/>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AAD9E993-830A-4E3E-8E78-1875BB455C95}"/>
                </a:ext>
              </a:extLst>
            </p:cNvPr>
            <p:cNvGrpSpPr/>
            <p:nvPr/>
          </p:nvGrpSpPr>
          <p:grpSpPr>
            <a:xfrm>
              <a:off x="4709208" y="5957341"/>
              <a:ext cx="555814" cy="1037183"/>
              <a:chOff x="4709208" y="5957341"/>
              <a:chExt cx="555814" cy="1037183"/>
            </a:xfrm>
          </p:grpSpPr>
          <p:sp>
            <p:nvSpPr>
              <p:cNvPr id="449" name="Rectangle 448">
                <a:extLst>
                  <a:ext uri="{FF2B5EF4-FFF2-40B4-BE49-F238E27FC236}">
                    <a16:creationId xmlns:a16="http://schemas.microsoft.com/office/drawing/2014/main" id="{62E6C785-F5BD-4713-BC94-60EFDBDA4115}"/>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0" name="Group 449">
                <a:extLst>
                  <a:ext uri="{FF2B5EF4-FFF2-40B4-BE49-F238E27FC236}">
                    <a16:creationId xmlns:a16="http://schemas.microsoft.com/office/drawing/2014/main" id="{5E24F5CF-9A5E-46D4-A61E-11D359670A45}"/>
                  </a:ext>
                </a:extLst>
              </p:cNvPr>
              <p:cNvGrpSpPr/>
              <p:nvPr/>
            </p:nvGrpSpPr>
            <p:grpSpPr>
              <a:xfrm>
                <a:off x="4777317" y="6004034"/>
                <a:ext cx="428866" cy="839666"/>
                <a:chOff x="3384550" y="5672305"/>
                <a:chExt cx="481013" cy="1095375"/>
              </a:xfrm>
              <a:solidFill>
                <a:schemeClr val="bg1">
                  <a:lumMod val="85000"/>
                </a:schemeClr>
              </a:solidFill>
            </p:grpSpPr>
            <p:sp>
              <p:nvSpPr>
                <p:cNvPr id="451" name="Rectangle 300">
                  <a:extLst>
                    <a:ext uri="{FF2B5EF4-FFF2-40B4-BE49-F238E27FC236}">
                      <a16:creationId xmlns:a16="http://schemas.microsoft.com/office/drawing/2014/main" id="{9C8B8101-32CF-4A08-8DF9-696E5C6E2A8A}"/>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1">
                  <a:extLst>
                    <a:ext uri="{FF2B5EF4-FFF2-40B4-BE49-F238E27FC236}">
                      <a16:creationId xmlns:a16="http://schemas.microsoft.com/office/drawing/2014/main" id="{1524550E-4CAC-46A5-A6A6-1826AB04F6F8}"/>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02">
                  <a:extLst>
                    <a:ext uri="{FF2B5EF4-FFF2-40B4-BE49-F238E27FC236}">
                      <a16:creationId xmlns:a16="http://schemas.microsoft.com/office/drawing/2014/main" id="{577AB376-50BB-434D-8A96-45AA4B8D5C6A}"/>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03">
                  <a:extLst>
                    <a:ext uri="{FF2B5EF4-FFF2-40B4-BE49-F238E27FC236}">
                      <a16:creationId xmlns:a16="http://schemas.microsoft.com/office/drawing/2014/main" id="{956C2279-CD54-4B2D-9EEC-053F455A36EE}"/>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04">
                  <a:extLst>
                    <a:ext uri="{FF2B5EF4-FFF2-40B4-BE49-F238E27FC236}">
                      <a16:creationId xmlns:a16="http://schemas.microsoft.com/office/drawing/2014/main" id="{EB780222-1C9D-4764-9A79-3FC5A6E0AB16}"/>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05">
                  <a:extLst>
                    <a:ext uri="{FF2B5EF4-FFF2-40B4-BE49-F238E27FC236}">
                      <a16:creationId xmlns:a16="http://schemas.microsoft.com/office/drawing/2014/main" id="{52FF718C-5202-4A65-9DD4-E3DCC265DD2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06">
                  <a:extLst>
                    <a:ext uri="{FF2B5EF4-FFF2-40B4-BE49-F238E27FC236}">
                      <a16:creationId xmlns:a16="http://schemas.microsoft.com/office/drawing/2014/main" id="{0E118214-97E2-45EC-93EF-B5378CCF6D05}"/>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07">
                  <a:extLst>
                    <a:ext uri="{FF2B5EF4-FFF2-40B4-BE49-F238E27FC236}">
                      <a16:creationId xmlns:a16="http://schemas.microsoft.com/office/drawing/2014/main" id="{13E52BB9-E161-4C28-A54E-CBC3FE7AEA8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08">
                  <a:extLst>
                    <a:ext uri="{FF2B5EF4-FFF2-40B4-BE49-F238E27FC236}">
                      <a16:creationId xmlns:a16="http://schemas.microsoft.com/office/drawing/2014/main" id="{9CFC3863-28CC-429C-83A3-BC7445281970}"/>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09">
                  <a:extLst>
                    <a:ext uri="{FF2B5EF4-FFF2-40B4-BE49-F238E27FC236}">
                      <a16:creationId xmlns:a16="http://schemas.microsoft.com/office/drawing/2014/main" id="{9A5DC9B5-8F8E-4122-8883-4E73EBEE1297}"/>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0">
                  <a:extLst>
                    <a:ext uri="{FF2B5EF4-FFF2-40B4-BE49-F238E27FC236}">
                      <a16:creationId xmlns:a16="http://schemas.microsoft.com/office/drawing/2014/main" id="{6F6E59E2-F87D-44FC-8A30-6D41F4EBCF01}"/>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1">
                  <a:extLst>
                    <a:ext uri="{FF2B5EF4-FFF2-40B4-BE49-F238E27FC236}">
                      <a16:creationId xmlns:a16="http://schemas.microsoft.com/office/drawing/2014/main" id="{129E1F23-75A7-4782-836D-9D58A2D38BB4}"/>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12">
                  <a:extLst>
                    <a:ext uri="{FF2B5EF4-FFF2-40B4-BE49-F238E27FC236}">
                      <a16:creationId xmlns:a16="http://schemas.microsoft.com/office/drawing/2014/main" id="{97A38023-A30A-4ED0-8800-A367C3D58CCC}"/>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13">
                  <a:extLst>
                    <a:ext uri="{FF2B5EF4-FFF2-40B4-BE49-F238E27FC236}">
                      <a16:creationId xmlns:a16="http://schemas.microsoft.com/office/drawing/2014/main" id="{35CB905E-9F65-48CD-AFBF-23731C8D7C6C}"/>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14">
                  <a:extLst>
                    <a:ext uri="{FF2B5EF4-FFF2-40B4-BE49-F238E27FC236}">
                      <a16:creationId xmlns:a16="http://schemas.microsoft.com/office/drawing/2014/main" id="{0D0BE24F-5B1D-42D4-B657-540CEC77F7C9}"/>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15">
                  <a:extLst>
                    <a:ext uri="{FF2B5EF4-FFF2-40B4-BE49-F238E27FC236}">
                      <a16:creationId xmlns:a16="http://schemas.microsoft.com/office/drawing/2014/main" id="{2EE14F75-ECA4-43BB-B2D5-812DE51C6F7F}"/>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16">
                  <a:extLst>
                    <a:ext uri="{FF2B5EF4-FFF2-40B4-BE49-F238E27FC236}">
                      <a16:creationId xmlns:a16="http://schemas.microsoft.com/office/drawing/2014/main" id="{127411D5-ACD9-4BC9-85B1-6AEDBA36172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17">
                  <a:extLst>
                    <a:ext uri="{FF2B5EF4-FFF2-40B4-BE49-F238E27FC236}">
                      <a16:creationId xmlns:a16="http://schemas.microsoft.com/office/drawing/2014/main" id="{E7AD6DAA-ED68-4333-926E-CC4206F8292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18">
                  <a:extLst>
                    <a:ext uri="{FF2B5EF4-FFF2-40B4-BE49-F238E27FC236}">
                      <a16:creationId xmlns:a16="http://schemas.microsoft.com/office/drawing/2014/main" id="{7439DBB1-14E0-4F31-81D5-1F9805B2AD12}"/>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19">
                  <a:extLst>
                    <a:ext uri="{FF2B5EF4-FFF2-40B4-BE49-F238E27FC236}">
                      <a16:creationId xmlns:a16="http://schemas.microsoft.com/office/drawing/2014/main" id="{2FEC51A2-F0D0-4930-BC44-9287ED724F65}"/>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0">
                  <a:extLst>
                    <a:ext uri="{FF2B5EF4-FFF2-40B4-BE49-F238E27FC236}">
                      <a16:creationId xmlns:a16="http://schemas.microsoft.com/office/drawing/2014/main" id="{B2D1E736-E949-461A-883A-01F94E7D7644}"/>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1">
                  <a:extLst>
                    <a:ext uri="{FF2B5EF4-FFF2-40B4-BE49-F238E27FC236}">
                      <a16:creationId xmlns:a16="http://schemas.microsoft.com/office/drawing/2014/main" id="{C6B88534-7ABC-4197-858E-020B9B29335C}"/>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22">
                  <a:extLst>
                    <a:ext uri="{FF2B5EF4-FFF2-40B4-BE49-F238E27FC236}">
                      <a16:creationId xmlns:a16="http://schemas.microsoft.com/office/drawing/2014/main" id="{EE8B5A0A-AB7C-40B5-9116-2D35CA153625}"/>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23">
                  <a:extLst>
                    <a:ext uri="{FF2B5EF4-FFF2-40B4-BE49-F238E27FC236}">
                      <a16:creationId xmlns:a16="http://schemas.microsoft.com/office/drawing/2014/main" id="{4BB26F1B-12EE-4291-8B2E-44849CE0C559}"/>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5" name="Rectangle 324">
                  <a:extLst>
                    <a:ext uri="{FF2B5EF4-FFF2-40B4-BE49-F238E27FC236}">
                      <a16:creationId xmlns:a16="http://schemas.microsoft.com/office/drawing/2014/main" id="{4A3319B7-7372-4510-9324-512CD47A0545}"/>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25">
                  <a:extLst>
                    <a:ext uri="{FF2B5EF4-FFF2-40B4-BE49-F238E27FC236}">
                      <a16:creationId xmlns:a16="http://schemas.microsoft.com/office/drawing/2014/main" id="{4FEF37E2-AE66-4809-ABE2-AA98249B4861}"/>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26">
                  <a:extLst>
                    <a:ext uri="{FF2B5EF4-FFF2-40B4-BE49-F238E27FC236}">
                      <a16:creationId xmlns:a16="http://schemas.microsoft.com/office/drawing/2014/main" id="{19E2CDEF-358C-4ABA-8E64-1AC0EAFC0E5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27">
                  <a:extLst>
                    <a:ext uri="{FF2B5EF4-FFF2-40B4-BE49-F238E27FC236}">
                      <a16:creationId xmlns:a16="http://schemas.microsoft.com/office/drawing/2014/main" id="{311BD7F5-EC4A-4095-A9FF-A0AA35CC0532}"/>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28">
                  <a:extLst>
                    <a:ext uri="{FF2B5EF4-FFF2-40B4-BE49-F238E27FC236}">
                      <a16:creationId xmlns:a16="http://schemas.microsoft.com/office/drawing/2014/main" id="{92F07004-E3C8-41BB-9EF6-50287DE9C3A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29">
                  <a:extLst>
                    <a:ext uri="{FF2B5EF4-FFF2-40B4-BE49-F238E27FC236}">
                      <a16:creationId xmlns:a16="http://schemas.microsoft.com/office/drawing/2014/main" id="{76442830-FCDA-4538-BC1A-1D5D891D7D5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30">
                  <a:extLst>
                    <a:ext uri="{FF2B5EF4-FFF2-40B4-BE49-F238E27FC236}">
                      <a16:creationId xmlns:a16="http://schemas.microsoft.com/office/drawing/2014/main" id="{34258FBB-7ED3-4E8F-9D87-EC62748A7DD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31">
                  <a:extLst>
                    <a:ext uri="{FF2B5EF4-FFF2-40B4-BE49-F238E27FC236}">
                      <a16:creationId xmlns:a16="http://schemas.microsoft.com/office/drawing/2014/main" id="{A6773C8F-532B-4331-8502-11B26666BC6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9" name="Group 18">
              <a:extLst>
                <a:ext uri="{FF2B5EF4-FFF2-40B4-BE49-F238E27FC236}">
                  <a16:creationId xmlns:a16="http://schemas.microsoft.com/office/drawing/2014/main" id="{737763E1-B89F-4933-ABDC-FD0CE7FD28B5}"/>
                </a:ext>
              </a:extLst>
            </p:cNvPr>
            <p:cNvGrpSpPr/>
            <p:nvPr/>
          </p:nvGrpSpPr>
          <p:grpSpPr>
            <a:xfrm>
              <a:off x="2906388" y="5338377"/>
              <a:ext cx="1750352" cy="1656148"/>
              <a:chOff x="2906388" y="5338377"/>
              <a:chExt cx="1750352" cy="1656148"/>
            </a:xfrm>
          </p:grpSpPr>
          <p:sp>
            <p:nvSpPr>
              <p:cNvPr id="414" name="Rectangle 413">
                <a:extLst>
                  <a:ext uri="{FF2B5EF4-FFF2-40B4-BE49-F238E27FC236}">
                    <a16:creationId xmlns:a16="http://schemas.microsoft.com/office/drawing/2014/main" id="{59B3BEDC-1969-48C6-8F5F-52AD74233927}"/>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5" name="Group 414">
                <a:extLst>
                  <a:ext uri="{FF2B5EF4-FFF2-40B4-BE49-F238E27FC236}">
                    <a16:creationId xmlns:a16="http://schemas.microsoft.com/office/drawing/2014/main" id="{D4462882-56E0-493B-804A-644409C7C0B4}"/>
                  </a:ext>
                </a:extLst>
              </p:cNvPr>
              <p:cNvGrpSpPr/>
              <p:nvPr/>
            </p:nvGrpSpPr>
            <p:grpSpPr>
              <a:xfrm>
                <a:off x="4091329" y="5864979"/>
                <a:ext cx="481013" cy="978721"/>
                <a:chOff x="3384550" y="5672305"/>
                <a:chExt cx="481013" cy="1095375"/>
              </a:xfrm>
              <a:solidFill>
                <a:schemeClr val="bg1">
                  <a:lumMod val="85000"/>
                </a:schemeClr>
              </a:solidFill>
            </p:grpSpPr>
            <p:sp>
              <p:nvSpPr>
                <p:cNvPr id="417" name="Rectangle 300">
                  <a:extLst>
                    <a:ext uri="{FF2B5EF4-FFF2-40B4-BE49-F238E27FC236}">
                      <a16:creationId xmlns:a16="http://schemas.microsoft.com/office/drawing/2014/main" id="{556E1CED-08E9-48C7-9AE1-4FF764DC6A7F}"/>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1">
                  <a:extLst>
                    <a:ext uri="{FF2B5EF4-FFF2-40B4-BE49-F238E27FC236}">
                      <a16:creationId xmlns:a16="http://schemas.microsoft.com/office/drawing/2014/main" id="{64DC21AB-5AF3-4CE8-A31B-8704D179DD4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02">
                  <a:extLst>
                    <a:ext uri="{FF2B5EF4-FFF2-40B4-BE49-F238E27FC236}">
                      <a16:creationId xmlns:a16="http://schemas.microsoft.com/office/drawing/2014/main" id="{EE9B650C-90AA-4DB7-A437-CAD3E0850FD1}"/>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03">
                  <a:extLst>
                    <a:ext uri="{FF2B5EF4-FFF2-40B4-BE49-F238E27FC236}">
                      <a16:creationId xmlns:a16="http://schemas.microsoft.com/office/drawing/2014/main" id="{44C190AF-E4A5-4D00-BCED-90C8DC5B89B9}"/>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04">
                  <a:extLst>
                    <a:ext uri="{FF2B5EF4-FFF2-40B4-BE49-F238E27FC236}">
                      <a16:creationId xmlns:a16="http://schemas.microsoft.com/office/drawing/2014/main" id="{3F6C1ED7-FEBF-4EBB-809B-C6EDDCE422BE}"/>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05">
                  <a:extLst>
                    <a:ext uri="{FF2B5EF4-FFF2-40B4-BE49-F238E27FC236}">
                      <a16:creationId xmlns:a16="http://schemas.microsoft.com/office/drawing/2014/main" id="{56F9289F-5AE2-4E31-AC4F-4A8DAD3ABD0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06">
                  <a:extLst>
                    <a:ext uri="{FF2B5EF4-FFF2-40B4-BE49-F238E27FC236}">
                      <a16:creationId xmlns:a16="http://schemas.microsoft.com/office/drawing/2014/main" id="{C5753952-4D2D-4E54-81CE-36F3F1D3D36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07">
                  <a:extLst>
                    <a:ext uri="{FF2B5EF4-FFF2-40B4-BE49-F238E27FC236}">
                      <a16:creationId xmlns:a16="http://schemas.microsoft.com/office/drawing/2014/main" id="{33ACEB54-9C43-4FDF-9C82-91C54DBBB3D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08">
                  <a:extLst>
                    <a:ext uri="{FF2B5EF4-FFF2-40B4-BE49-F238E27FC236}">
                      <a16:creationId xmlns:a16="http://schemas.microsoft.com/office/drawing/2014/main" id="{1F78C629-F450-4F7C-BC62-C9103C3C774B}"/>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09">
                  <a:extLst>
                    <a:ext uri="{FF2B5EF4-FFF2-40B4-BE49-F238E27FC236}">
                      <a16:creationId xmlns:a16="http://schemas.microsoft.com/office/drawing/2014/main" id="{276712DB-1EC9-4B87-9D23-2F38EDE98E5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0">
                  <a:extLst>
                    <a:ext uri="{FF2B5EF4-FFF2-40B4-BE49-F238E27FC236}">
                      <a16:creationId xmlns:a16="http://schemas.microsoft.com/office/drawing/2014/main" id="{C6EC3A2E-5650-44D2-917F-0126970661F8}"/>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1">
                  <a:extLst>
                    <a:ext uri="{FF2B5EF4-FFF2-40B4-BE49-F238E27FC236}">
                      <a16:creationId xmlns:a16="http://schemas.microsoft.com/office/drawing/2014/main" id="{A91465CE-9999-4D43-9181-AFA2CE6A6B3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12">
                  <a:extLst>
                    <a:ext uri="{FF2B5EF4-FFF2-40B4-BE49-F238E27FC236}">
                      <a16:creationId xmlns:a16="http://schemas.microsoft.com/office/drawing/2014/main" id="{B22F1D20-4DF2-498E-9655-7B70A15CEE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13">
                  <a:extLst>
                    <a:ext uri="{FF2B5EF4-FFF2-40B4-BE49-F238E27FC236}">
                      <a16:creationId xmlns:a16="http://schemas.microsoft.com/office/drawing/2014/main" id="{3482EB5D-17B1-43DA-851C-68359A69D798}"/>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14">
                  <a:extLst>
                    <a:ext uri="{FF2B5EF4-FFF2-40B4-BE49-F238E27FC236}">
                      <a16:creationId xmlns:a16="http://schemas.microsoft.com/office/drawing/2014/main" id="{554E71B4-280D-4C26-9636-AD65A571717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15">
                  <a:extLst>
                    <a:ext uri="{FF2B5EF4-FFF2-40B4-BE49-F238E27FC236}">
                      <a16:creationId xmlns:a16="http://schemas.microsoft.com/office/drawing/2014/main" id="{AFB5241D-31AC-4685-A792-FE01F45EA5A1}"/>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16">
                  <a:extLst>
                    <a:ext uri="{FF2B5EF4-FFF2-40B4-BE49-F238E27FC236}">
                      <a16:creationId xmlns:a16="http://schemas.microsoft.com/office/drawing/2014/main" id="{9595693A-C67B-45A9-84D1-BA838F7A29EE}"/>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17">
                  <a:extLst>
                    <a:ext uri="{FF2B5EF4-FFF2-40B4-BE49-F238E27FC236}">
                      <a16:creationId xmlns:a16="http://schemas.microsoft.com/office/drawing/2014/main" id="{DBA78623-B36D-4735-AACE-623D46DFB7A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18">
                  <a:extLst>
                    <a:ext uri="{FF2B5EF4-FFF2-40B4-BE49-F238E27FC236}">
                      <a16:creationId xmlns:a16="http://schemas.microsoft.com/office/drawing/2014/main" id="{9459355E-832E-43EB-8D7F-7DF2EE3B76DC}"/>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19">
                  <a:extLst>
                    <a:ext uri="{FF2B5EF4-FFF2-40B4-BE49-F238E27FC236}">
                      <a16:creationId xmlns:a16="http://schemas.microsoft.com/office/drawing/2014/main" id="{52143690-042F-4FAA-AD54-EB8F3C98114C}"/>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0">
                  <a:extLst>
                    <a:ext uri="{FF2B5EF4-FFF2-40B4-BE49-F238E27FC236}">
                      <a16:creationId xmlns:a16="http://schemas.microsoft.com/office/drawing/2014/main" id="{630CDAD0-E579-406B-87D7-AC6949E54A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1">
                  <a:extLst>
                    <a:ext uri="{FF2B5EF4-FFF2-40B4-BE49-F238E27FC236}">
                      <a16:creationId xmlns:a16="http://schemas.microsoft.com/office/drawing/2014/main" id="{A9DE0F15-AF7A-4580-B403-901B107F5E3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22">
                  <a:extLst>
                    <a:ext uri="{FF2B5EF4-FFF2-40B4-BE49-F238E27FC236}">
                      <a16:creationId xmlns:a16="http://schemas.microsoft.com/office/drawing/2014/main" id="{9EF8E3C2-AB86-44D9-BCCA-3D2F4BC6C5A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23">
                  <a:extLst>
                    <a:ext uri="{FF2B5EF4-FFF2-40B4-BE49-F238E27FC236}">
                      <a16:creationId xmlns:a16="http://schemas.microsoft.com/office/drawing/2014/main" id="{B929C370-F358-4160-AB21-B460EE33FACE}"/>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1" name="Rectangle 324">
                  <a:extLst>
                    <a:ext uri="{FF2B5EF4-FFF2-40B4-BE49-F238E27FC236}">
                      <a16:creationId xmlns:a16="http://schemas.microsoft.com/office/drawing/2014/main" id="{F82907A0-FD13-4D95-A2AA-8AA8D1B6F3DB}"/>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2" name="Rectangle 325">
                  <a:extLst>
                    <a:ext uri="{FF2B5EF4-FFF2-40B4-BE49-F238E27FC236}">
                      <a16:creationId xmlns:a16="http://schemas.microsoft.com/office/drawing/2014/main" id="{C4447D5A-6ADE-4869-9676-0D343C199733}"/>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3" name="Rectangle 326">
                  <a:extLst>
                    <a:ext uri="{FF2B5EF4-FFF2-40B4-BE49-F238E27FC236}">
                      <a16:creationId xmlns:a16="http://schemas.microsoft.com/office/drawing/2014/main" id="{A1A6DAAF-6151-4AC5-B983-D3FED403DD4A}"/>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27">
                  <a:extLst>
                    <a:ext uri="{FF2B5EF4-FFF2-40B4-BE49-F238E27FC236}">
                      <a16:creationId xmlns:a16="http://schemas.microsoft.com/office/drawing/2014/main" id="{7DEE3694-19FF-4B1F-9687-74B4B58415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28">
                  <a:extLst>
                    <a:ext uri="{FF2B5EF4-FFF2-40B4-BE49-F238E27FC236}">
                      <a16:creationId xmlns:a16="http://schemas.microsoft.com/office/drawing/2014/main" id="{7DB581EA-4B3B-4384-99F1-A110ACFDD0DB}"/>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29">
                  <a:extLst>
                    <a:ext uri="{FF2B5EF4-FFF2-40B4-BE49-F238E27FC236}">
                      <a16:creationId xmlns:a16="http://schemas.microsoft.com/office/drawing/2014/main" id="{EB7677BB-2FAB-41A8-B8DA-F1C5A24608AC}"/>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30">
                  <a:extLst>
                    <a:ext uri="{FF2B5EF4-FFF2-40B4-BE49-F238E27FC236}">
                      <a16:creationId xmlns:a16="http://schemas.microsoft.com/office/drawing/2014/main" id="{ED8668BF-6A37-41CF-9D22-331808F87DA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31">
                  <a:extLst>
                    <a:ext uri="{FF2B5EF4-FFF2-40B4-BE49-F238E27FC236}">
                      <a16:creationId xmlns:a16="http://schemas.microsoft.com/office/drawing/2014/main" id="{72AEFD21-9430-47E7-9C23-1F50017577F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16" name="Rectangle 415">
                <a:extLst>
                  <a:ext uri="{FF2B5EF4-FFF2-40B4-BE49-F238E27FC236}">
                    <a16:creationId xmlns:a16="http://schemas.microsoft.com/office/drawing/2014/main" id="{00A0F51C-6E85-426B-8A90-22A182F596F9}"/>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10D0F5B-02A8-48CB-AEE5-DA240CC1F2BD}"/>
                </a:ext>
              </a:extLst>
            </p:cNvPr>
            <p:cNvGrpSpPr/>
            <p:nvPr/>
          </p:nvGrpSpPr>
          <p:grpSpPr>
            <a:xfrm>
              <a:off x="0" y="4737267"/>
              <a:ext cx="3679825" cy="2152651"/>
              <a:chOff x="274638" y="4737267"/>
              <a:chExt cx="3679825" cy="2152651"/>
            </a:xfrm>
          </p:grpSpPr>
          <p:sp>
            <p:nvSpPr>
              <p:cNvPr id="253" name="Rectangle 299">
                <a:extLst>
                  <a:ext uri="{FF2B5EF4-FFF2-40B4-BE49-F238E27FC236}">
                    <a16:creationId xmlns:a16="http://schemas.microsoft.com/office/drawing/2014/main" id="{75266CBD-E8C0-431B-BF3F-483F7B6C0423}"/>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54" name="Group 253">
                <a:extLst>
                  <a:ext uri="{FF2B5EF4-FFF2-40B4-BE49-F238E27FC236}">
                    <a16:creationId xmlns:a16="http://schemas.microsoft.com/office/drawing/2014/main" id="{4E29F571-4B27-4C1D-9013-6B574B17F64C}"/>
                  </a:ext>
                </a:extLst>
              </p:cNvPr>
              <p:cNvGrpSpPr/>
              <p:nvPr/>
            </p:nvGrpSpPr>
            <p:grpSpPr>
              <a:xfrm>
                <a:off x="3384550" y="5672305"/>
                <a:ext cx="481013" cy="1095375"/>
                <a:chOff x="3384550" y="5672305"/>
                <a:chExt cx="481013" cy="1095375"/>
              </a:xfrm>
            </p:grpSpPr>
            <p:sp>
              <p:nvSpPr>
                <p:cNvPr id="382" name="Rectangle 300">
                  <a:extLst>
                    <a:ext uri="{FF2B5EF4-FFF2-40B4-BE49-F238E27FC236}">
                      <a16:creationId xmlns:a16="http://schemas.microsoft.com/office/drawing/2014/main" id="{C3307954-37AD-448D-884A-1423E6C4FE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1">
                  <a:extLst>
                    <a:ext uri="{FF2B5EF4-FFF2-40B4-BE49-F238E27FC236}">
                      <a16:creationId xmlns:a16="http://schemas.microsoft.com/office/drawing/2014/main" id="{094AF8CB-82A9-486E-9B57-6B1EAD594CAE}"/>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02">
                  <a:extLst>
                    <a:ext uri="{FF2B5EF4-FFF2-40B4-BE49-F238E27FC236}">
                      <a16:creationId xmlns:a16="http://schemas.microsoft.com/office/drawing/2014/main" id="{E2161BE0-F8F7-4409-8A18-2CA3D2E54C10}"/>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03">
                  <a:extLst>
                    <a:ext uri="{FF2B5EF4-FFF2-40B4-BE49-F238E27FC236}">
                      <a16:creationId xmlns:a16="http://schemas.microsoft.com/office/drawing/2014/main" id="{EACE534E-42AC-4551-8B1F-4837E78F03B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04">
                  <a:extLst>
                    <a:ext uri="{FF2B5EF4-FFF2-40B4-BE49-F238E27FC236}">
                      <a16:creationId xmlns:a16="http://schemas.microsoft.com/office/drawing/2014/main" id="{0233655D-DEDB-490E-A36C-C52B65CF5DCD}"/>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05">
                  <a:extLst>
                    <a:ext uri="{FF2B5EF4-FFF2-40B4-BE49-F238E27FC236}">
                      <a16:creationId xmlns:a16="http://schemas.microsoft.com/office/drawing/2014/main" id="{9E70287E-CEAA-462E-84B1-48A3ED9B1745}"/>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06">
                  <a:extLst>
                    <a:ext uri="{FF2B5EF4-FFF2-40B4-BE49-F238E27FC236}">
                      <a16:creationId xmlns:a16="http://schemas.microsoft.com/office/drawing/2014/main" id="{59AED9A0-E624-4EFA-A4EB-F6476B77070E}"/>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07">
                  <a:extLst>
                    <a:ext uri="{FF2B5EF4-FFF2-40B4-BE49-F238E27FC236}">
                      <a16:creationId xmlns:a16="http://schemas.microsoft.com/office/drawing/2014/main" id="{0C8B5286-A6B1-4D27-A883-1819CC2D96A8}"/>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08">
                  <a:extLst>
                    <a:ext uri="{FF2B5EF4-FFF2-40B4-BE49-F238E27FC236}">
                      <a16:creationId xmlns:a16="http://schemas.microsoft.com/office/drawing/2014/main" id="{4B82CF6B-8830-4E68-9304-999F513FBB96}"/>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09">
                  <a:extLst>
                    <a:ext uri="{FF2B5EF4-FFF2-40B4-BE49-F238E27FC236}">
                      <a16:creationId xmlns:a16="http://schemas.microsoft.com/office/drawing/2014/main" id="{AC2087D9-9D34-446D-A40C-D436D9567A1B}"/>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0">
                  <a:extLst>
                    <a:ext uri="{FF2B5EF4-FFF2-40B4-BE49-F238E27FC236}">
                      <a16:creationId xmlns:a16="http://schemas.microsoft.com/office/drawing/2014/main" id="{4AFDC3FA-7DA0-44CF-97DC-A446BDA76BEA}"/>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1">
                  <a:extLst>
                    <a:ext uri="{FF2B5EF4-FFF2-40B4-BE49-F238E27FC236}">
                      <a16:creationId xmlns:a16="http://schemas.microsoft.com/office/drawing/2014/main" id="{07496F72-C6EC-4AF9-82EB-22040A387CB0}"/>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12">
                  <a:extLst>
                    <a:ext uri="{FF2B5EF4-FFF2-40B4-BE49-F238E27FC236}">
                      <a16:creationId xmlns:a16="http://schemas.microsoft.com/office/drawing/2014/main" id="{ED1D0508-9AAC-4695-9E64-2012E2A9C8B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13">
                  <a:extLst>
                    <a:ext uri="{FF2B5EF4-FFF2-40B4-BE49-F238E27FC236}">
                      <a16:creationId xmlns:a16="http://schemas.microsoft.com/office/drawing/2014/main" id="{E27226D9-392A-41E5-AA42-9790D3E09A98}"/>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14">
                  <a:extLst>
                    <a:ext uri="{FF2B5EF4-FFF2-40B4-BE49-F238E27FC236}">
                      <a16:creationId xmlns:a16="http://schemas.microsoft.com/office/drawing/2014/main" id="{D6A9C7E4-5A68-48C1-A833-0C9D3624A8D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15">
                  <a:extLst>
                    <a:ext uri="{FF2B5EF4-FFF2-40B4-BE49-F238E27FC236}">
                      <a16:creationId xmlns:a16="http://schemas.microsoft.com/office/drawing/2014/main" id="{50BC32D2-05A3-4065-814F-F47E51B47A12}"/>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16">
                  <a:extLst>
                    <a:ext uri="{FF2B5EF4-FFF2-40B4-BE49-F238E27FC236}">
                      <a16:creationId xmlns:a16="http://schemas.microsoft.com/office/drawing/2014/main" id="{F58746AC-AD8A-47A3-84AC-074381E5D1AE}"/>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17">
                  <a:extLst>
                    <a:ext uri="{FF2B5EF4-FFF2-40B4-BE49-F238E27FC236}">
                      <a16:creationId xmlns:a16="http://schemas.microsoft.com/office/drawing/2014/main" id="{E85CD46A-E4A6-457E-A730-FCCDEF729CC2}"/>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18">
                  <a:extLst>
                    <a:ext uri="{FF2B5EF4-FFF2-40B4-BE49-F238E27FC236}">
                      <a16:creationId xmlns:a16="http://schemas.microsoft.com/office/drawing/2014/main" id="{478A0EFC-A954-4A2F-9CBA-A99745FE773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19">
                  <a:extLst>
                    <a:ext uri="{FF2B5EF4-FFF2-40B4-BE49-F238E27FC236}">
                      <a16:creationId xmlns:a16="http://schemas.microsoft.com/office/drawing/2014/main" id="{FA88D978-47B3-4BDA-9BF4-C45504C16A7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0">
                  <a:extLst>
                    <a:ext uri="{FF2B5EF4-FFF2-40B4-BE49-F238E27FC236}">
                      <a16:creationId xmlns:a16="http://schemas.microsoft.com/office/drawing/2014/main" id="{17316068-6298-49F0-ADB9-1BD498C30A5C}"/>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1">
                  <a:extLst>
                    <a:ext uri="{FF2B5EF4-FFF2-40B4-BE49-F238E27FC236}">
                      <a16:creationId xmlns:a16="http://schemas.microsoft.com/office/drawing/2014/main" id="{311F7207-782C-4E3C-961C-FC292A2C1EB6}"/>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22">
                  <a:extLst>
                    <a:ext uri="{FF2B5EF4-FFF2-40B4-BE49-F238E27FC236}">
                      <a16:creationId xmlns:a16="http://schemas.microsoft.com/office/drawing/2014/main" id="{EA4DC643-A3BE-4CE7-949A-3FC0E864F41F}"/>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23">
                  <a:extLst>
                    <a:ext uri="{FF2B5EF4-FFF2-40B4-BE49-F238E27FC236}">
                      <a16:creationId xmlns:a16="http://schemas.microsoft.com/office/drawing/2014/main" id="{594FC1C2-875E-4E72-9C4C-4CF7EB210C4C}"/>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6" name="Rectangle 324">
                  <a:extLst>
                    <a:ext uri="{FF2B5EF4-FFF2-40B4-BE49-F238E27FC236}">
                      <a16:creationId xmlns:a16="http://schemas.microsoft.com/office/drawing/2014/main" id="{85F83444-E4E8-4BBD-882A-CAB4D80F68E1}"/>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7" name="Rectangle 325">
                  <a:extLst>
                    <a:ext uri="{FF2B5EF4-FFF2-40B4-BE49-F238E27FC236}">
                      <a16:creationId xmlns:a16="http://schemas.microsoft.com/office/drawing/2014/main" id="{E56B60B7-EAFF-4CD0-B39E-A13CFD80E664}"/>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8" name="Rectangle 326">
                  <a:extLst>
                    <a:ext uri="{FF2B5EF4-FFF2-40B4-BE49-F238E27FC236}">
                      <a16:creationId xmlns:a16="http://schemas.microsoft.com/office/drawing/2014/main" id="{2BB4FC30-DE32-45D8-A058-88C947D47A79}"/>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9" name="Rectangle 327">
                  <a:extLst>
                    <a:ext uri="{FF2B5EF4-FFF2-40B4-BE49-F238E27FC236}">
                      <a16:creationId xmlns:a16="http://schemas.microsoft.com/office/drawing/2014/main" id="{BEEC22D2-A3AF-40C8-9F98-9846E464BC46}"/>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28">
                  <a:extLst>
                    <a:ext uri="{FF2B5EF4-FFF2-40B4-BE49-F238E27FC236}">
                      <a16:creationId xmlns:a16="http://schemas.microsoft.com/office/drawing/2014/main" id="{18C401C4-B575-4661-8CE5-B299D108D7F8}"/>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29">
                  <a:extLst>
                    <a:ext uri="{FF2B5EF4-FFF2-40B4-BE49-F238E27FC236}">
                      <a16:creationId xmlns:a16="http://schemas.microsoft.com/office/drawing/2014/main" id="{53A1DE6F-E04A-4B20-A244-FBADAEF5BF4E}"/>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30">
                  <a:extLst>
                    <a:ext uri="{FF2B5EF4-FFF2-40B4-BE49-F238E27FC236}">
                      <a16:creationId xmlns:a16="http://schemas.microsoft.com/office/drawing/2014/main" id="{DBD79985-F937-43C3-9808-100212226C90}"/>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31">
                  <a:extLst>
                    <a:ext uri="{FF2B5EF4-FFF2-40B4-BE49-F238E27FC236}">
                      <a16:creationId xmlns:a16="http://schemas.microsoft.com/office/drawing/2014/main" id="{D21D1F65-3B4D-4584-8C73-FB322FA0B87A}"/>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55" name="Rectangle 332">
                <a:extLst>
                  <a:ext uri="{FF2B5EF4-FFF2-40B4-BE49-F238E27FC236}">
                    <a16:creationId xmlns:a16="http://schemas.microsoft.com/office/drawing/2014/main" id="{03DE77C0-3E9B-4EE5-909C-3A614EA47260}"/>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33">
                <a:extLst>
                  <a:ext uri="{FF2B5EF4-FFF2-40B4-BE49-F238E27FC236}">
                    <a16:creationId xmlns:a16="http://schemas.microsoft.com/office/drawing/2014/main" id="{5A39B052-EC17-44F8-BBE2-DA91C23B323D}"/>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Freeform 334">
                <a:extLst>
                  <a:ext uri="{FF2B5EF4-FFF2-40B4-BE49-F238E27FC236}">
                    <a16:creationId xmlns:a16="http://schemas.microsoft.com/office/drawing/2014/main" id="{E2834B18-024C-4D1D-988B-F57DFA0BE9F4}"/>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Freeform 335">
                <a:extLst>
                  <a:ext uri="{FF2B5EF4-FFF2-40B4-BE49-F238E27FC236}">
                    <a16:creationId xmlns:a16="http://schemas.microsoft.com/office/drawing/2014/main" id="{DBD8DC23-6CFF-483D-8ADA-B57E175CCF5B}"/>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36">
                <a:extLst>
                  <a:ext uri="{FF2B5EF4-FFF2-40B4-BE49-F238E27FC236}">
                    <a16:creationId xmlns:a16="http://schemas.microsoft.com/office/drawing/2014/main" id="{3A8BED4E-6CD9-4E8B-AECF-4914925953F5}"/>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37">
                <a:extLst>
                  <a:ext uri="{FF2B5EF4-FFF2-40B4-BE49-F238E27FC236}">
                    <a16:creationId xmlns:a16="http://schemas.microsoft.com/office/drawing/2014/main" id="{41626FE7-C41F-4DEE-BA21-A985EAB0ECF2}"/>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38">
                <a:extLst>
                  <a:ext uri="{FF2B5EF4-FFF2-40B4-BE49-F238E27FC236}">
                    <a16:creationId xmlns:a16="http://schemas.microsoft.com/office/drawing/2014/main" id="{231B6F81-EB10-4A4F-A8A4-97AC9D88B8BB}"/>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39">
                <a:extLst>
                  <a:ext uri="{FF2B5EF4-FFF2-40B4-BE49-F238E27FC236}">
                    <a16:creationId xmlns:a16="http://schemas.microsoft.com/office/drawing/2014/main" id="{E318096A-ED74-4A8E-BB88-D13E8E796AB2}"/>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0">
                <a:extLst>
                  <a:ext uri="{FF2B5EF4-FFF2-40B4-BE49-F238E27FC236}">
                    <a16:creationId xmlns:a16="http://schemas.microsoft.com/office/drawing/2014/main" id="{4DDE35DF-9C84-4DA9-8DF7-2F1D53344D25}"/>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1">
                <a:extLst>
                  <a:ext uri="{FF2B5EF4-FFF2-40B4-BE49-F238E27FC236}">
                    <a16:creationId xmlns:a16="http://schemas.microsoft.com/office/drawing/2014/main" id="{70AB4108-ED58-45E8-8F07-027A30DEE4E6}"/>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42">
                <a:extLst>
                  <a:ext uri="{FF2B5EF4-FFF2-40B4-BE49-F238E27FC236}">
                    <a16:creationId xmlns:a16="http://schemas.microsoft.com/office/drawing/2014/main" id="{8B3398B1-27E0-4855-81A8-3B0E157D17DA}"/>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43">
                <a:extLst>
                  <a:ext uri="{FF2B5EF4-FFF2-40B4-BE49-F238E27FC236}">
                    <a16:creationId xmlns:a16="http://schemas.microsoft.com/office/drawing/2014/main" id="{11FC6ABC-CD33-4E25-B3F6-C3ECEFDB8D4B}"/>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44">
                <a:extLst>
                  <a:ext uri="{FF2B5EF4-FFF2-40B4-BE49-F238E27FC236}">
                    <a16:creationId xmlns:a16="http://schemas.microsoft.com/office/drawing/2014/main" id="{5580D3F8-D12A-4D79-87EC-414E870FE166}"/>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45">
                <a:extLst>
                  <a:ext uri="{FF2B5EF4-FFF2-40B4-BE49-F238E27FC236}">
                    <a16:creationId xmlns:a16="http://schemas.microsoft.com/office/drawing/2014/main" id="{92D03BDE-F017-4209-90F2-83324F94A3A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46">
                <a:extLst>
                  <a:ext uri="{FF2B5EF4-FFF2-40B4-BE49-F238E27FC236}">
                    <a16:creationId xmlns:a16="http://schemas.microsoft.com/office/drawing/2014/main" id="{9E9FBBF1-DE03-4C64-8A3D-72FEA77A93A0}"/>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47">
                <a:extLst>
                  <a:ext uri="{FF2B5EF4-FFF2-40B4-BE49-F238E27FC236}">
                    <a16:creationId xmlns:a16="http://schemas.microsoft.com/office/drawing/2014/main" id="{5AB24611-CF07-4E91-A9B4-FD5B30AAD5D8}"/>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48">
                <a:extLst>
                  <a:ext uri="{FF2B5EF4-FFF2-40B4-BE49-F238E27FC236}">
                    <a16:creationId xmlns:a16="http://schemas.microsoft.com/office/drawing/2014/main" id="{AA1EE277-E068-4B6F-A5AB-F0312FAEF1B6}"/>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49">
                <a:extLst>
                  <a:ext uri="{FF2B5EF4-FFF2-40B4-BE49-F238E27FC236}">
                    <a16:creationId xmlns:a16="http://schemas.microsoft.com/office/drawing/2014/main" id="{14CF7A2E-9849-4BBD-9D08-3812EE138FDD}"/>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0">
                <a:extLst>
                  <a:ext uri="{FF2B5EF4-FFF2-40B4-BE49-F238E27FC236}">
                    <a16:creationId xmlns:a16="http://schemas.microsoft.com/office/drawing/2014/main" id="{34E1EE9A-45CC-4009-978A-B677B44D04EE}"/>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1">
                <a:extLst>
                  <a:ext uri="{FF2B5EF4-FFF2-40B4-BE49-F238E27FC236}">
                    <a16:creationId xmlns:a16="http://schemas.microsoft.com/office/drawing/2014/main" id="{5209F210-40E4-430A-B94B-62B8C8C5E32F}"/>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52">
                <a:extLst>
                  <a:ext uri="{FF2B5EF4-FFF2-40B4-BE49-F238E27FC236}">
                    <a16:creationId xmlns:a16="http://schemas.microsoft.com/office/drawing/2014/main" id="{C1FF4FA7-AC17-45E3-AE78-45E118A1BA0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53">
                <a:extLst>
                  <a:ext uri="{FF2B5EF4-FFF2-40B4-BE49-F238E27FC236}">
                    <a16:creationId xmlns:a16="http://schemas.microsoft.com/office/drawing/2014/main" id="{095ED984-98C1-4250-B049-058B12E59F8F}"/>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54">
                <a:extLst>
                  <a:ext uri="{FF2B5EF4-FFF2-40B4-BE49-F238E27FC236}">
                    <a16:creationId xmlns:a16="http://schemas.microsoft.com/office/drawing/2014/main" id="{E36F57B1-BBF1-4FA6-A67A-C8FF7AA61F72}"/>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55">
                <a:extLst>
                  <a:ext uri="{FF2B5EF4-FFF2-40B4-BE49-F238E27FC236}">
                    <a16:creationId xmlns:a16="http://schemas.microsoft.com/office/drawing/2014/main" id="{B250B680-48C2-4ABE-9296-E8777FB42BE7}"/>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56">
                <a:extLst>
                  <a:ext uri="{FF2B5EF4-FFF2-40B4-BE49-F238E27FC236}">
                    <a16:creationId xmlns:a16="http://schemas.microsoft.com/office/drawing/2014/main" id="{7B6D5462-991F-4E90-A294-C3FC4B26CF48}"/>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57">
                <a:extLst>
                  <a:ext uri="{FF2B5EF4-FFF2-40B4-BE49-F238E27FC236}">
                    <a16:creationId xmlns:a16="http://schemas.microsoft.com/office/drawing/2014/main" id="{2C10B931-058E-461C-B5C9-4E66AD24B252}"/>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58">
                <a:extLst>
                  <a:ext uri="{FF2B5EF4-FFF2-40B4-BE49-F238E27FC236}">
                    <a16:creationId xmlns:a16="http://schemas.microsoft.com/office/drawing/2014/main" id="{B9EDE035-9D97-45B5-827C-D63C9DA2BD57}"/>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59">
                <a:extLst>
                  <a:ext uri="{FF2B5EF4-FFF2-40B4-BE49-F238E27FC236}">
                    <a16:creationId xmlns:a16="http://schemas.microsoft.com/office/drawing/2014/main" id="{3666D586-476D-4653-A878-C6231F3C36E3}"/>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0">
                <a:extLst>
                  <a:ext uri="{FF2B5EF4-FFF2-40B4-BE49-F238E27FC236}">
                    <a16:creationId xmlns:a16="http://schemas.microsoft.com/office/drawing/2014/main" id="{C51CA9CC-2EDF-4A73-BD90-E90B8895958C}"/>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1">
                <a:extLst>
                  <a:ext uri="{FF2B5EF4-FFF2-40B4-BE49-F238E27FC236}">
                    <a16:creationId xmlns:a16="http://schemas.microsoft.com/office/drawing/2014/main" id="{8296E472-CAEC-41DD-8460-8F2D351E4273}"/>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62">
                <a:extLst>
                  <a:ext uri="{FF2B5EF4-FFF2-40B4-BE49-F238E27FC236}">
                    <a16:creationId xmlns:a16="http://schemas.microsoft.com/office/drawing/2014/main" id="{41B5A0D1-636C-474A-974C-C63732423780}"/>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63">
                <a:extLst>
                  <a:ext uri="{FF2B5EF4-FFF2-40B4-BE49-F238E27FC236}">
                    <a16:creationId xmlns:a16="http://schemas.microsoft.com/office/drawing/2014/main" id="{B82C54E9-F701-4D3D-96D6-06EA05D580E1}"/>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64">
                <a:extLst>
                  <a:ext uri="{FF2B5EF4-FFF2-40B4-BE49-F238E27FC236}">
                    <a16:creationId xmlns:a16="http://schemas.microsoft.com/office/drawing/2014/main" id="{130F414F-986E-4D3F-9FF6-3906F5A3D78E}"/>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65">
                <a:extLst>
                  <a:ext uri="{FF2B5EF4-FFF2-40B4-BE49-F238E27FC236}">
                    <a16:creationId xmlns:a16="http://schemas.microsoft.com/office/drawing/2014/main" id="{C0FB71CA-EEAC-422A-AD97-B41B95528B70}"/>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66">
                <a:extLst>
                  <a:ext uri="{FF2B5EF4-FFF2-40B4-BE49-F238E27FC236}">
                    <a16:creationId xmlns:a16="http://schemas.microsoft.com/office/drawing/2014/main" id="{593E8F0A-FF73-40A5-8E9C-C16A40DAF2F6}"/>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67">
                <a:extLst>
                  <a:ext uri="{FF2B5EF4-FFF2-40B4-BE49-F238E27FC236}">
                    <a16:creationId xmlns:a16="http://schemas.microsoft.com/office/drawing/2014/main" id="{8B287325-0DAD-4D05-92B8-57E45514945D}"/>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68">
                <a:extLst>
                  <a:ext uri="{FF2B5EF4-FFF2-40B4-BE49-F238E27FC236}">
                    <a16:creationId xmlns:a16="http://schemas.microsoft.com/office/drawing/2014/main" id="{256E4B3C-93C4-46D4-A4A9-6049F94C4199}"/>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69">
                <a:extLst>
                  <a:ext uri="{FF2B5EF4-FFF2-40B4-BE49-F238E27FC236}">
                    <a16:creationId xmlns:a16="http://schemas.microsoft.com/office/drawing/2014/main" id="{80238088-13EA-45BB-AC7D-4CAEE8F50C7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0">
                <a:extLst>
                  <a:ext uri="{FF2B5EF4-FFF2-40B4-BE49-F238E27FC236}">
                    <a16:creationId xmlns:a16="http://schemas.microsoft.com/office/drawing/2014/main" id="{72240508-1D85-44DA-B974-EFE8482E4526}"/>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1">
                <a:extLst>
                  <a:ext uri="{FF2B5EF4-FFF2-40B4-BE49-F238E27FC236}">
                    <a16:creationId xmlns:a16="http://schemas.microsoft.com/office/drawing/2014/main" id="{8E1B36EF-4623-4D81-9C75-C5BF41AC02CD}"/>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72">
                <a:extLst>
                  <a:ext uri="{FF2B5EF4-FFF2-40B4-BE49-F238E27FC236}">
                    <a16:creationId xmlns:a16="http://schemas.microsoft.com/office/drawing/2014/main" id="{919FCBDD-973A-4F41-9C5C-E94CF9B98D8B}"/>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73">
                <a:extLst>
                  <a:ext uri="{FF2B5EF4-FFF2-40B4-BE49-F238E27FC236}">
                    <a16:creationId xmlns:a16="http://schemas.microsoft.com/office/drawing/2014/main" id="{B10EE2DC-9F38-4E12-82A6-A2AFEDBC390D}"/>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74">
                <a:extLst>
                  <a:ext uri="{FF2B5EF4-FFF2-40B4-BE49-F238E27FC236}">
                    <a16:creationId xmlns:a16="http://schemas.microsoft.com/office/drawing/2014/main" id="{085A2E93-12ED-4BB6-84FD-8DEEC9FFABF1}"/>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75">
                <a:extLst>
                  <a:ext uri="{FF2B5EF4-FFF2-40B4-BE49-F238E27FC236}">
                    <a16:creationId xmlns:a16="http://schemas.microsoft.com/office/drawing/2014/main" id="{C9BDD52C-CA1C-437E-9B8C-727B009E19C4}"/>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76">
                <a:extLst>
                  <a:ext uri="{FF2B5EF4-FFF2-40B4-BE49-F238E27FC236}">
                    <a16:creationId xmlns:a16="http://schemas.microsoft.com/office/drawing/2014/main" id="{02394E28-CF23-4708-A0F5-1A376EAF5077}"/>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77">
                <a:extLst>
                  <a:ext uri="{FF2B5EF4-FFF2-40B4-BE49-F238E27FC236}">
                    <a16:creationId xmlns:a16="http://schemas.microsoft.com/office/drawing/2014/main" id="{C55C63E9-FF79-424C-925B-440B3486292C}"/>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78">
                <a:extLst>
                  <a:ext uri="{FF2B5EF4-FFF2-40B4-BE49-F238E27FC236}">
                    <a16:creationId xmlns:a16="http://schemas.microsoft.com/office/drawing/2014/main" id="{27F2B23B-B7E8-406E-A942-CE7927948CC2}"/>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79">
                <a:extLst>
                  <a:ext uri="{FF2B5EF4-FFF2-40B4-BE49-F238E27FC236}">
                    <a16:creationId xmlns:a16="http://schemas.microsoft.com/office/drawing/2014/main" id="{DF586BE2-A090-45B5-827A-D4744CBE8452}"/>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0">
                <a:extLst>
                  <a:ext uri="{FF2B5EF4-FFF2-40B4-BE49-F238E27FC236}">
                    <a16:creationId xmlns:a16="http://schemas.microsoft.com/office/drawing/2014/main" id="{A7B055EA-0004-407C-8E3B-3F88571B0E0B}"/>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1">
                <a:extLst>
                  <a:ext uri="{FF2B5EF4-FFF2-40B4-BE49-F238E27FC236}">
                    <a16:creationId xmlns:a16="http://schemas.microsoft.com/office/drawing/2014/main" id="{43B6BAD6-C85D-4275-B4DF-261211924160}"/>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82">
                <a:extLst>
                  <a:ext uri="{FF2B5EF4-FFF2-40B4-BE49-F238E27FC236}">
                    <a16:creationId xmlns:a16="http://schemas.microsoft.com/office/drawing/2014/main" id="{4574FF8C-7E5D-47DA-8AA4-5041DBFCB7B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83">
                <a:extLst>
                  <a:ext uri="{FF2B5EF4-FFF2-40B4-BE49-F238E27FC236}">
                    <a16:creationId xmlns:a16="http://schemas.microsoft.com/office/drawing/2014/main" id="{6AFC8883-66C8-4F25-9C7D-9E6DC3416DE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84">
                <a:extLst>
                  <a:ext uri="{FF2B5EF4-FFF2-40B4-BE49-F238E27FC236}">
                    <a16:creationId xmlns:a16="http://schemas.microsoft.com/office/drawing/2014/main" id="{7F2E5BBB-F9B0-42C4-A605-CF2A0179B0F1}"/>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85">
                <a:extLst>
                  <a:ext uri="{FF2B5EF4-FFF2-40B4-BE49-F238E27FC236}">
                    <a16:creationId xmlns:a16="http://schemas.microsoft.com/office/drawing/2014/main" id="{3866D212-00A5-4D69-ADD5-72DB6BBBA64B}"/>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86">
                <a:extLst>
                  <a:ext uri="{FF2B5EF4-FFF2-40B4-BE49-F238E27FC236}">
                    <a16:creationId xmlns:a16="http://schemas.microsoft.com/office/drawing/2014/main" id="{5CB91FC1-71D5-4566-AFE8-5F2689130BD8}"/>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87">
                <a:extLst>
                  <a:ext uri="{FF2B5EF4-FFF2-40B4-BE49-F238E27FC236}">
                    <a16:creationId xmlns:a16="http://schemas.microsoft.com/office/drawing/2014/main" id="{0B79BE0B-1AAB-498C-AC11-AD392F6C0F07}"/>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88">
                <a:extLst>
                  <a:ext uri="{FF2B5EF4-FFF2-40B4-BE49-F238E27FC236}">
                    <a16:creationId xmlns:a16="http://schemas.microsoft.com/office/drawing/2014/main" id="{8761CDBA-6A55-4E5A-A7FE-6D5749EDC27D}"/>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89">
                <a:extLst>
                  <a:ext uri="{FF2B5EF4-FFF2-40B4-BE49-F238E27FC236}">
                    <a16:creationId xmlns:a16="http://schemas.microsoft.com/office/drawing/2014/main" id="{3EA09CD8-951C-40C8-A399-5E129EB4E0A3}"/>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0">
                <a:extLst>
                  <a:ext uri="{FF2B5EF4-FFF2-40B4-BE49-F238E27FC236}">
                    <a16:creationId xmlns:a16="http://schemas.microsoft.com/office/drawing/2014/main" id="{024088C8-857B-4465-BE79-DB5E0C40E71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1">
                <a:extLst>
                  <a:ext uri="{FF2B5EF4-FFF2-40B4-BE49-F238E27FC236}">
                    <a16:creationId xmlns:a16="http://schemas.microsoft.com/office/drawing/2014/main" id="{22DE58C4-872A-4711-9A86-B1DDBFF0C9F4}"/>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392">
                <a:extLst>
                  <a:ext uri="{FF2B5EF4-FFF2-40B4-BE49-F238E27FC236}">
                    <a16:creationId xmlns:a16="http://schemas.microsoft.com/office/drawing/2014/main" id="{66FD00C7-2EF2-4F71-B849-5F5BB1544115}"/>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393">
                <a:extLst>
                  <a:ext uri="{FF2B5EF4-FFF2-40B4-BE49-F238E27FC236}">
                    <a16:creationId xmlns:a16="http://schemas.microsoft.com/office/drawing/2014/main" id="{A0FA937A-6A5E-4B94-8E89-C1E28102FBC6}"/>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Rectangle 394">
                <a:extLst>
                  <a:ext uri="{FF2B5EF4-FFF2-40B4-BE49-F238E27FC236}">
                    <a16:creationId xmlns:a16="http://schemas.microsoft.com/office/drawing/2014/main" id="{6C2F5CA3-D81F-4433-B7B2-CC5E6F4FCDE2}"/>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395">
                <a:extLst>
                  <a:ext uri="{FF2B5EF4-FFF2-40B4-BE49-F238E27FC236}">
                    <a16:creationId xmlns:a16="http://schemas.microsoft.com/office/drawing/2014/main" id="{4559C1EF-1058-4F68-9731-7BA1C7899BC0}"/>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396">
                <a:extLst>
                  <a:ext uri="{FF2B5EF4-FFF2-40B4-BE49-F238E27FC236}">
                    <a16:creationId xmlns:a16="http://schemas.microsoft.com/office/drawing/2014/main" id="{05255C8E-D577-456A-A456-0F845A7D85D7}"/>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Rectangle 397">
                <a:extLst>
                  <a:ext uri="{FF2B5EF4-FFF2-40B4-BE49-F238E27FC236}">
                    <a16:creationId xmlns:a16="http://schemas.microsoft.com/office/drawing/2014/main" id="{9D186633-7FEE-4322-BE33-3BA8C81C1104}"/>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398">
                <a:extLst>
                  <a:ext uri="{FF2B5EF4-FFF2-40B4-BE49-F238E27FC236}">
                    <a16:creationId xmlns:a16="http://schemas.microsoft.com/office/drawing/2014/main" id="{E63A287D-7A60-447E-B437-F1D4EF5B3F30}"/>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399">
                <a:extLst>
                  <a:ext uri="{FF2B5EF4-FFF2-40B4-BE49-F238E27FC236}">
                    <a16:creationId xmlns:a16="http://schemas.microsoft.com/office/drawing/2014/main" id="{C0676382-44BB-45DF-A14D-4410FA726F8C}"/>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00">
                <a:extLst>
                  <a:ext uri="{FF2B5EF4-FFF2-40B4-BE49-F238E27FC236}">
                    <a16:creationId xmlns:a16="http://schemas.microsoft.com/office/drawing/2014/main" id="{FA9E41A5-3280-4F84-AE66-6B3465921AFD}"/>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01">
                <a:extLst>
                  <a:ext uri="{FF2B5EF4-FFF2-40B4-BE49-F238E27FC236}">
                    <a16:creationId xmlns:a16="http://schemas.microsoft.com/office/drawing/2014/main" id="{C2C0D8E8-8C1D-4C9E-B9C5-25140DB86824}"/>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Freeform 404">
                <a:extLst>
                  <a:ext uri="{FF2B5EF4-FFF2-40B4-BE49-F238E27FC236}">
                    <a16:creationId xmlns:a16="http://schemas.microsoft.com/office/drawing/2014/main" id="{0E4C4919-4727-49F0-8C9F-F212CEDDFFCF}"/>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05">
                <a:extLst>
                  <a:ext uri="{FF2B5EF4-FFF2-40B4-BE49-F238E27FC236}">
                    <a16:creationId xmlns:a16="http://schemas.microsoft.com/office/drawing/2014/main" id="{EAD98BA2-86F4-4128-BFD7-4017CEF4BED9}"/>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06">
                <a:extLst>
                  <a:ext uri="{FF2B5EF4-FFF2-40B4-BE49-F238E27FC236}">
                    <a16:creationId xmlns:a16="http://schemas.microsoft.com/office/drawing/2014/main" id="{EAE018FF-BD31-4A0F-B065-D68C791E9A77}"/>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Freeform 407">
                <a:extLst>
                  <a:ext uri="{FF2B5EF4-FFF2-40B4-BE49-F238E27FC236}">
                    <a16:creationId xmlns:a16="http://schemas.microsoft.com/office/drawing/2014/main" id="{94C92E87-9BC9-46DB-85FC-A4084B8A206C}"/>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08">
                <a:extLst>
                  <a:ext uri="{FF2B5EF4-FFF2-40B4-BE49-F238E27FC236}">
                    <a16:creationId xmlns:a16="http://schemas.microsoft.com/office/drawing/2014/main" id="{B8C7AB49-6080-44D7-8B95-5CDE44660FC6}"/>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09">
                <a:extLst>
                  <a:ext uri="{FF2B5EF4-FFF2-40B4-BE49-F238E27FC236}">
                    <a16:creationId xmlns:a16="http://schemas.microsoft.com/office/drawing/2014/main" id="{3C0CA954-DEED-4D43-B67F-A42F0C219FB6}"/>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0">
                <a:extLst>
                  <a:ext uri="{FF2B5EF4-FFF2-40B4-BE49-F238E27FC236}">
                    <a16:creationId xmlns:a16="http://schemas.microsoft.com/office/drawing/2014/main" id="{D2697F74-8E76-4DC1-A33A-300CFC7A33E5}"/>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1">
                <a:extLst>
                  <a:ext uri="{FF2B5EF4-FFF2-40B4-BE49-F238E27FC236}">
                    <a16:creationId xmlns:a16="http://schemas.microsoft.com/office/drawing/2014/main" id="{BE2A09FC-7E00-4943-9671-B8008C45600E}"/>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12">
                <a:extLst>
                  <a:ext uri="{FF2B5EF4-FFF2-40B4-BE49-F238E27FC236}">
                    <a16:creationId xmlns:a16="http://schemas.microsoft.com/office/drawing/2014/main" id="{6AFF5906-A67D-4B45-81B5-02033BB0308C}"/>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13">
                <a:extLst>
                  <a:ext uri="{FF2B5EF4-FFF2-40B4-BE49-F238E27FC236}">
                    <a16:creationId xmlns:a16="http://schemas.microsoft.com/office/drawing/2014/main" id="{5B32A813-7426-4155-86C2-CE336F6D307E}"/>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14">
                <a:extLst>
                  <a:ext uri="{FF2B5EF4-FFF2-40B4-BE49-F238E27FC236}">
                    <a16:creationId xmlns:a16="http://schemas.microsoft.com/office/drawing/2014/main" id="{40782F86-A128-4326-8400-8BDA2FF7CCD2}"/>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15">
                <a:extLst>
                  <a:ext uri="{FF2B5EF4-FFF2-40B4-BE49-F238E27FC236}">
                    <a16:creationId xmlns:a16="http://schemas.microsoft.com/office/drawing/2014/main" id="{E547EEA6-6292-42FF-B25E-3DBB776579F4}"/>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16">
                <a:extLst>
                  <a:ext uri="{FF2B5EF4-FFF2-40B4-BE49-F238E27FC236}">
                    <a16:creationId xmlns:a16="http://schemas.microsoft.com/office/drawing/2014/main" id="{C53B1087-368B-4437-8A4C-4EDF8618F9F1}"/>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17">
                <a:extLst>
                  <a:ext uri="{FF2B5EF4-FFF2-40B4-BE49-F238E27FC236}">
                    <a16:creationId xmlns:a16="http://schemas.microsoft.com/office/drawing/2014/main" id="{A47F4133-F3BB-4629-BEE3-09C8E3B5AEC3}"/>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18">
                <a:extLst>
                  <a:ext uri="{FF2B5EF4-FFF2-40B4-BE49-F238E27FC236}">
                    <a16:creationId xmlns:a16="http://schemas.microsoft.com/office/drawing/2014/main" id="{97DBCCE7-108E-47AB-A898-6C026FED12B3}"/>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19">
                <a:extLst>
                  <a:ext uri="{FF2B5EF4-FFF2-40B4-BE49-F238E27FC236}">
                    <a16:creationId xmlns:a16="http://schemas.microsoft.com/office/drawing/2014/main" id="{ECA2EB88-AA83-4610-8AC7-282003657F38}"/>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0">
                <a:extLst>
                  <a:ext uri="{FF2B5EF4-FFF2-40B4-BE49-F238E27FC236}">
                    <a16:creationId xmlns:a16="http://schemas.microsoft.com/office/drawing/2014/main" id="{5125A690-D86B-4CA0-8CE1-66195C7E5367}"/>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1">
                <a:extLst>
                  <a:ext uri="{FF2B5EF4-FFF2-40B4-BE49-F238E27FC236}">
                    <a16:creationId xmlns:a16="http://schemas.microsoft.com/office/drawing/2014/main" id="{2475BAAE-6B15-4363-A68C-24D3A655F9BF}"/>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22">
                <a:extLst>
                  <a:ext uri="{FF2B5EF4-FFF2-40B4-BE49-F238E27FC236}">
                    <a16:creationId xmlns:a16="http://schemas.microsoft.com/office/drawing/2014/main" id="{4E95A637-41CA-431F-8A2B-D0F80594F38E}"/>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23">
                <a:extLst>
                  <a:ext uri="{FF2B5EF4-FFF2-40B4-BE49-F238E27FC236}">
                    <a16:creationId xmlns:a16="http://schemas.microsoft.com/office/drawing/2014/main" id="{93797FFA-97F0-4303-A1E3-3C88C73A1F67}"/>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24">
                <a:extLst>
                  <a:ext uri="{FF2B5EF4-FFF2-40B4-BE49-F238E27FC236}">
                    <a16:creationId xmlns:a16="http://schemas.microsoft.com/office/drawing/2014/main" id="{3DE478CA-74A0-450B-8F34-EE75391701CF}"/>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25">
                <a:extLst>
                  <a:ext uri="{FF2B5EF4-FFF2-40B4-BE49-F238E27FC236}">
                    <a16:creationId xmlns:a16="http://schemas.microsoft.com/office/drawing/2014/main" id="{6ADF24C6-0552-4629-9913-361226909F00}"/>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26">
                <a:extLst>
                  <a:ext uri="{FF2B5EF4-FFF2-40B4-BE49-F238E27FC236}">
                    <a16:creationId xmlns:a16="http://schemas.microsoft.com/office/drawing/2014/main" id="{2397C253-D97A-44F2-9A5D-AC40CEE94190}"/>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27">
                <a:extLst>
                  <a:ext uri="{FF2B5EF4-FFF2-40B4-BE49-F238E27FC236}">
                    <a16:creationId xmlns:a16="http://schemas.microsoft.com/office/drawing/2014/main" id="{FAD2C5C2-268D-41F8-AFA7-7D00436CDAA9}"/>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28">
                <a:extLst>
                  <a:ext uri="{FF2B5EF4-FFF2-40B4-BE49-F238E27FC236}">
                    <a16:creationId xmlns:a16="http://schemas.microsoft.com/office/drawing/2014/main" id="{C2363098-81E1-409A-918D-13B7D33BE5AC}"/>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29">
                <a:extLst>
                  <a:ext uri="{FF2B5EF4-FFF2-40B4-BE49-F238E27FC236}">
                    <a16:creationId xmlns:a16="http://schemas.microsoft.com/office/drawing/2014/main" id="{2658032E-9BB1-43A5-956E-96B463C90585}"/>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0">
                <a:extLst>
                  <a:ext uri="{FF2B5EF4-FFF2-40B4-BE49-F238E27FC236}">
                    <a16:creationId xmlns:a16="http://schemas.microsoft.com/office/drawing/2014/main" id="{E231244D-3CED-4934-AF09-14EED3FCDB92}"/>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31">
                <a:extLst>
                  <a:ext uri="{FF2B5EF4-FFF2-40B4-BE49-F238E27FC236}">
                    <a16:creationId xmlns:a16="http://schemas.microsoft.com/office/drawing/2014/main" id="{C6C1A40D-EA94-4B75-B125-CB29EC4594DE}"/>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33">
                <a:extLst>
                  <a:ext uri="{FF2B5EF4-FFF2-40B4-BE49-F238E27FC236}">
                    <a16:creationId xmlns:a16="http://schemas.microsoft.com/office/drawing/2014/main" id="{B5F3F80C-1573-4C3B-9F4A-356659C16B01}"/>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34">
                <a:extLst>
                  <a:ext uri="{FF2B5EF4-FFF2-40B4-BE49-F238E27FC236}">
                    <a16:creationId xmlns:a16="http://schemas.microsoft.com/office/drawing/2014/main" id="{676FDF46-1C39-485F-880D-AD63622E9A3F}"/>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35">
                <a:extLst>
                  <a:ext uri="{FF2B5EF4-FFF2-40B4-BE49-F238E27FC236}">
                    <a16:creationId xmlns:a16="http://schemas.microsoft.com/office/drawing/2014/main" id="{099D4688-2183-43E7-835F-213C8D999C10}"/>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36">
                <a:extLst>
                  <a:ext uri="{FF2B5EF4-FFF2-40B4-BE49-F238E27FC236}">
                    <a16:creationId xmlns:a16="http://schemas.microsoft.com/office/drawing/2014/main" id="{49D7260D-C0A4-4D3A-9DFB-3981C4F637B8}"/>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37">
                <a:extLst>
                  <a:ext uri="{FF2B5EF4-FFF2-40B4-BE49-F238E27FC236}">
                    <a16:creationId xmlns:a16="http://schemas.microsoft.com/office/drawing/2014/main" id="{066773AD-1D23-44D0-96BD-F44EB68AD913}"/>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38">
                <a:extLst>
                  <a:ext uri="{FF2B5EF4-FFF2-40B4-BE49-F238E27FC236}">
                    <a16:creationId xmlns:a16="http://schemas.microsoft.com/office/drawing/2014/main" id="{2CC2366D-B72F-4104-A5A1-05CF88866C03}"/>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39">
                <a:extLst>
                  <a:ext uri="{FF2B5EF4-FFF2-40B4-BE49-F238E27FC236}">
                    <a16:creationId xmlns:a16="http://schemas.microsoft.com/office/drawing/2014/main" id="{FA705EE3-C001-4876-A8FD-DAFF2A8526D2}"/>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0">
                <a:extLst>
                  <a:ext uri="{FF2B5EF4-FFF2-40B4-BE49-F238E27FC236}">
                    <a16:creationId xmlns:a16="http://schemas.microsoft.com/office/drawing/2014/main" id="{452C992C-BA1B-4F4A-9100-60734E2A395F}"/>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1">
                <a:extLst>
                  <a:ext uri="{FF2B5EF4-FFF2-40B4-BE49-F238E27FC236}">
                    <a16:creationId xmlns:a16="http://schemas.microsoft.com/office/drawing/2014/main" id="{6DDD8988-F4C3-4E5E-A826-BDD92D82C58F}"/>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Rectangle 442">
                <a:extLst>
                  <a:ext uri="{FF2B5EF4-FFF2-40B4-BE49-F238E27FC236}">
                    <a16:creationId xmlns:a16="http://schemas.microsoft.com/office/drawing/2014/main" id="{5A938398-4010-4CDB-BAC4-EAF47184A5B1}"/>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Rectangle 443">
                <a:extLst>
                  <a:ext uri="{FF2B5EF4-FFF2-40B4-BE49-F238E27FC236}">
                    <a16:creationId xmlns:a16="http://schemas.microsoft.com/office/drawing/2014/main" id="{64232D09-9B47-40BA-9CBD-BD6FAACAC063}"/>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Rectangle 444">
                <a:extLst>
                  <a:ext uri="{FF2B5EF4-FFF2-40B4-BE49-F238E27FC236}">
                    <a16:creationId xmlns:a16="http://schemas.microsoft.com/office/drawing/2014/main" id="{862EF285-F3D3-4A28-8C71-D761762A75F3}"/>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Rectangle 445">
                <a:extLst>
                  <a:ext uri="{FF2B5EF4-FFF2-40B4-BE49-F238E27FC236}">
                    <a16:creationId xmlns:a16="http://schemas.microsoft.com/office/drawing/2014/main" id="{5570F090-7A63-464B-861C-B8189CF168DF}"/>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Rectangle 446">
                <a:extLst>
                  <a:ext uri="{FF2B5EF4-FFF2-40B4-BE49-F238E27FC236}">
                    <a16:creationId xmlns:a16="http://schemas.microsoft.com/office/drawing/2014/main" id="{8998ECAA-9384-46BF-958A-158A5BC3F1A6}"/>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47">
                <a:extLst>
                  <a:ext uri="{FF2B5EF4-FFF2-40B4-BE49-F238E27FC236}">
                    <a16:creationId xmlns:a16="http://schemas.microsoft.com/office/drawing/2014/main" id="{33D4FDC5-3F70-486C-8068-610A2903A4C8}"/>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48">
                <a:extLst>
                  <a:ext uri="{FF2B5EF4-FFF2-40B4-BE49-F238E27FC236}">
                    <a16:creationId xmlns:a16="http://schemas.microsoft.com/office/drawing/2014/main" id="{EFF6864F-8214-4404-9046-10715BFB9561}"/>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49">
                <a:extLst>
                  <a:ext uri="{FF2B5EF4-FFF2-40B4-BE49-F238E27FC236}">
                    <a16:creationId xmlns:a16="http://schemas.microsoft.com/office/drawing/2014/main" id="{D7965C1E-B1D8-43D0-8142-6B7D2C738192}"/>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Line 450">
                <a:extLst>
                  <a:ext uri="{FF2B5EF4-FFF2-40B4-BE49-F238E27FC236}">
                    <a16:creationId xmlns:a16="http://schemas.microsoft.com/office/drawing/2014/main" id="{9EA57A0F-F4F2-45C2-86CE-2E001C260AB9}"/>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Line 451">
                <a:extLst>
                  <a:ext uri="{FF2B5EF4-FFF2-40B4-BE49-F238E27FC236}">
                    <a16:creationId xmlns:a16="http://schemas.microsoft.com/office/drawing/2014/main" id="{3DB85BEA-61FC-4796-A4BD-96C5BB99E994}"/>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Line 452">
                <a:extLst>
                  <a:ext uri="{FF2B5EF4-FFF2-40B4-BE49-F238E27FC236}">
                    <a16:creationId xmlns:a16="http://schemas.microsoft.com/office/drawing/2014/main" id="{A167D4DB-5382-4272-877D-9EFB3A1A24EA}"/>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Line 453">
                <a:extLst>
                  <a:ext uri="{FF2B5EF4-FFF2-40B4-BE49-F238E27FC236}">
                    <a16:creationId xmlns:a16="http://schemas.microsoft.com/office/drawing/2014/main" id="{0D4A17D2-2BB5-4FB2-A970-91817CDFCC3F}"/>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4" name="Line 454">
                <a:extLst>
                  <a:ext uri="{FF2B5EF4-FFF2-40B4-BE49-F238E27FC236}">
                    <a16:creationId xmlns:a16="http://schemas.microsoft.com/office/drawing/2014/main" id="{6A1C3DE4-1E5B-4AA8-B8F6-F7E9E418AECE}"/>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455">
                <a:extLst>
                  <a:ext uri="{FF2B5EF4-FFF2-40B4-BE49-F238E27FC236}">
                    <a16:creationId xmlns:a16="http://schemas.microsoft.com/office/drawing/2014/main" id="{43F71187-E955-45D2-B6E0-710DE6B207C6}"/>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456">
                <a:extLst>
                  <a:ext uri="{FF2B5EF4-FFF2-40B4-BE49-F238E27FC236}">
                    <a16:creationId xmlns:a16="http://schemas.microsoft.com/office/drawing/2014/main" id="{2FA508B2-1D7E-424B-B2E2-19774CA6D8C6}"/>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457">
                <a:extLst>
                  <a:ext uri="{FF2B5EF4-FFF2-40B4-BE49-F238E27FC236}">
                    <a16:creationId xmlns:a16="http://schemas.microsoft.com/office/drawing/2014/main" id="{5A1588DF-9108-467C-A41D-B457691C3C74}"/>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458">
                <a:extLst>
                  <a:ext uri="{FF2B5EF4-FFF2-40B4-BE49-F238E27FC236}">
                    <a16:creationId xmlns:a16="http://schemas.microsoft.com/office/drawing/2014/main" id="{8D194B6D-971D-41ED-AFF9-BEACC5CDB60A}"/>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459">
                <a:extLst>
                  <a:ext uri="{FF2B5EF4-FFF2-40B4-BE49-F238E27FC236}">
                    <a16:creationId xmlns:a16="http://schemas.microsoft.com/office/drawing/2014/main" id="{46B6F725-9303-42C0-B907-728A83CCE13D}"/>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460">
                <a:extLst>
                  <a:ext uri="{FF2B5EF4-FFF2-40B4-BE49-F238E27FC236}">
                    <a16:creationId xmlns:a16="http://schemas.microsoft.com/office/drawing/2014/main" id="{9339AC8B-E5F4-4B42-A226-A45A6FEF5180}"/>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596">
                <a:extLst>
                  <a:ext uri="{FF2B5EF4-FFF2-40B4-BE49-F238E27FC236}">
                    <a16:creationId xmlns:a16="http://schemas.microsoft.com/office/drawing/2014/main" id="{380C780B-1EB5-4824-95D6-6336442D7E6C}"/>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1" name="Group 20">
              <a:extLst>
                <a:ext uri="{FF2B5EF4-FFF2-40B4-BE49-F238E27FC236}">
                  <a16:creationId xmlns:a16="http://schemas.microsoft.com/office/drawing/2014/main" id="{35E203C5-9E0C-4AB7-9E2F-7B61C90B592D}"/>
                </a:ext>
              </a:extLst>
            </p:cNvPr>
            <p:cNvGrpSpPr/>
            <p:nvPr/>
          </p:nvGrpSpPr>
          <p:grpSpPr>
            <a:xfrm>
              <a:off x="8123423" y="4888423"/>
              <a:ext cx="2089648" cy="1995776"/>
              <a:chOff x="6827041" y="4728361"/>
              <a:chExt cx="2360501" cy="2254461"/>
            </a:xfrm>
          </p:grpSpPr>
          <p:sp>
            <p:nvSpPr>
              <p:cNvPr id="194" name="Freeform 6">
                <a:extLst>
                  <a:ext uri="{FF2B5EF4-FFF2-40B4-BE49-F238E27FC236}">
                    <a16:creationId xmlns:a16="http://schemas.microsoft.com/office/drawing/2014/main" id="{787DB2CB-548C-4E33-8888-6112C874A8FA}"/>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Freeform 8">
                <a:extLst>
                  <a:ext uri="{FF2B5EF4-FFF2-40B4-BE49-F238E27FC236}">
                    <a16:creationId xmlns:a16="http://schemas.microsoft.com/office/drawing/2014/main" id="{E34A15A3-ACBC-40B6-9C45-88B5938CD824}"/>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96" name="Group 195">
                <a:extLst>
                  <a:ext uri="{FF2B5EF4-FFF2-40B4-BE49-F238E27FC236}">
                    <a16:creationId xmlns:a16="http://schemas.microsoft.com/office/drawing/2014/main" id="{16781C00-2453-467F-9179-653A3369373A}"/>
                  </a:ext>
                </a:extLst>
              </p:cNvPr>
              <p:cNvGrpSpPr/>
              <p:nvPr/>
            </p:nvGrpSpPr>
            <p:grpSpPr>
              <a:xfrm>
                <a:off x="8652616" y="4728361"/>
                <a:ext cx="534926" cy="2254461"/>
                <a:chOff x="8652616" y="4728361"/>
                <a:chExt cx="534926" cy="2254461"/>
              </a:xfrm>
            </p:grpSpPr>
            <p:sp>
              <p:nvSpPr>
                <p:cNvPr id="249" name="Line 172">
                  <a:extLst>
                    <a:ext uri="{FF2B5EF4-FFF2-40B4-BE49-F238E27FC236}">
                      <a16:creationId xmlns:a16="http://schemas.microsoft.com/office/drawing/2014/main" id="{F5A695EA-3EC9-4705-AFAD-B760C78FD4E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Line 173">
                  <a:extLst>
                    <a:ext uri="{FF2B5EF4-FFF2-40B4-BE49-F238E27FC236}">
                      <a16:creationId xmlns:a16="http://schemas.microsoft.com/office/drawing/2014/main" id="{5502EDA0-221E-4865-ABB7-C90EA038851B}"/>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174">
                  <a:extLst>
                    <a:ext uri="{FF2B5EF4-FFF2-40B4-BE49-F238E27FC236}">
                      <a16:creationId xmlns:a16="http://schemas.microsoft.com/office/drawing/2014/main" id="{B63D1055-07AE-4E4C-97F3-76D3EC900F70}"/>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175">
                  <a:extLst>
                    <a:ext uri="{FF2B5EF4-FFF2-40B4-BE49-F238E27FC236}">
                      <a16:creationId xmlns:a16="http://schemas.microsoft.com/office/drawing/2014/main" id="{3C922ED9-97A3-495E-A4D0-1B898165D6A9}"/>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97" name="Rectangle 176">
                <a:extLst>
                  <a:ext uri="{FF2B5EF4-FFF2-40B4-BE49-F238E27FC236}">
                    <a16:creationId xmlns:a16="http://schemas.microsoft.com/office/drawing/2014/main" id="{B9884EBE-D93B-421A-8CAB-3E6BECC16DC3}"/>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77">
                <a:extLst>
                  <a:ext uri="{FF2B5EF4-FFF2-40B4-BE49-F238E27FC236}">
                    <a16:creationId xmlns:a16="http://schemas.microsoft.com/office/drawing/2014/main" id="{B3B6D98F-F44B-4E3F-8D98-534EB252B9AF}"/>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78">
                <a:extLst>
                  <a:ext uri="{FF2B5EF4-FFF2-40B4-BE49-F238E27FC236}">
                    <a16:creationId xmlns:a16="http://schemas.microsoft.com/office/drawing/2014/main" id="{7082EC4F-7696-494D-BCBA-AD8668734E05}"/>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Rectangle 179">
                <a:extLst>
                  <a:ext uri="{FF2B5EF4-FFF2-40B4-BE49-F238E27FC236}">
                    <a16:creationId xmlns:a16="http://schemas.microsoft.com/office/drawing/2014/main" id="{2FDAB211-FA98-49D3-B84A-84ED76074918}"/>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0">
                <a:extLst>
                  <a:ext uri="{FF2B5EF4-FFF2-40B4-BE49-F238E27FC236}">
                    <a16:creationId xmlns:a16="http://schemas.microsoft.com/office/drawing/2014/main" id="{47E26D33-DC9E-4C9D-A892-E7A759D1D350}"/>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1">
                <a:extLst>
                  <a:ext uri="{FF2B5EF4-FFF2-40B4-BE49-F238E27FC236}">
                    <a16:creationId xmlns:a16="http://schemas.microsoft.com/office/drawing/2014/main" id="{F0CE150B-53DE-4624-80E0-6222ECB0DEEF}"/>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82">
                <a:extLst>
                  <a:ext uri="{FF2B5EF4-FFF2-40B4-BE49-F238E27FC236}">
                    <a16:creationId xmlns:a16="http://schemas.microsoft.com/office/drawing/2014/main" id="{D8BED90F-AD75-4B55-92FA-D045D36D9DE6}"/>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83">
                <a:extLst>
                  <a:ext uri="{FF2B5EF4-FFF2-40B4-BE49-F238E27FC236}">
                    <a16:creationId xmlns:a16="http://schemas.microsoft.com/office/drawing/2014/main" id="{1E85C25E-9BC7-4867-B4CB-A30C268C4A4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84">
                <a:extLst>
                  <a:ext uri="{FF2B5EF4-FFF2-40B4-BE49-F238E27FC236}">
                    <a16:creationId xmlns:a16="http://schemas.microsoft.com/office/drawing/2014/main" id="{D61E1A9F-5149-457E-8A41-E3A342574E3F}"/>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85">
                <a:extLst>
                  <a:ext uri="{FF2B5EF4-FFF2-40B4-BE49-F238E27FC236}">
                    <a16:creationId xmlns:a16="http://schemas.microsoft.com/office/drawing/2014/main" id="{9A81D46B-27EB-4BBA-AF2A-E6234862528E}"/>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Freeform 186">
                <a:extLst>
                  <a:ext uri="{FF2B5EF4-FFF2-40B4-BE49-F238E27FC236}">
                    <a16:creationId xmlns:a16="http://schemas.microsoft.com/office/drawing/2014/main" id="{EB7B2E77-6772-4DD5-83C1-CBCDB92A9D20}"/>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Freeform 187">
                <a:extLst>
                  <a:ext uri="{FF2B5EF4-FFF2-40B4-BE49-F238E27FC236}">
                    <a16:creationId xmlns:a16="http://schemas.microsoft.com/office/drawing/2014/main" id="{2B77DBD7-D055-4BFB-B5E9-6E42D1F98E82}"/>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88">
                <a:extLst>
                  <a:ext uri="{FF2B5EF4-FFF2-40B4-BE49-F238E27FC236}">
                    <a16:creationId xmlns:a16="http://schemas.microsoft.com/office/drawing/2014/main" id="{1C81A88B-96BE-4F5B-95E0-0F0A0091686F}"/>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89">
                <a:extLst>
                  <a:ext uri="{FF2B5EF4-FFF2-40B4-BE49-F238E27FC236}">
                    <a16:creationId xmlns:a16="http://schemas.microsoft.com/office/drawing/2014/main" id="{F8B0F5FC-9D93-4EA2-8BA4-2EA5DE9D28EF}"/>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0">
                <a:extLst>
                  <a:ext uri="{FF2B5EF4-FFF2-40B4-BE49-F238E27FC236}">
                    <a16:creationId xmlns:a16="http://schemas.microsoft.com/office/drawing/2014/main" id="{F02CFB35-E404-44B5-97B1-119356DC74B6}"/>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1">
                <a:extLst>
                  <a:ext uri="{FF2B5EF4-FFF2-40B4-BE49-F238E27FC236}">
                    <a16:creationId xmlns:a16="http://schemas.microsoft.com/office/drawing/2014/main" id="{99A6F64E-2147-42BE-BE78-830E9538099F}"/>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192">
                <a:extLst>
                  <a:ext uri="{FF2B5EF4-FFF2-40B4-BE49-F238E27FC236}">
                    <a16:creationId xmlns:a16="http://schemas.microsoft.com/office/drawing/2014/main" id="{D54F1164-7245-4CA9-BC9A-6353E1FB5860}"/>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193">
                <a:extLst>
                  <a:ext uri="{FF2B5EF4-FFF2-40B4-BE49-F238E27FC236}">
                    <a16:creationId xmlns:a16="http://schemas.microsoft.com/office/drawing/2014/main" id="{C1C428D2-EDB8-4098-A81A-05B3101ED094}"/>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194">
                <a:extLst>
                  <a:ext uri="{FF2B5EF4-FFF2-40B4-BE49-F238E27FC236}">
                    <a16:creationId xmlns:a16="http://schemas.microsoft.com/office/drawing/2014/main" id="{E52577CF-D476-461F-9129-EB7E7A0CE83D}"/>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195">
                <a:extLst>
                  <a:ext uri="{FF2B5EF4-FFF2-40B4-BE49-F238E27FC236}">
                    <a16:creationId xmlns:a16="http://schemas.microsoft.com/office/drawing/2014/main" id="{E374A744-0AF2-4BBE-817F-D48ED18CDF78}"/>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196">
                <a:extLst>
                  <a:ext uri="{FF2B5EF4-FFF2-40B4-BE49-F238E27FC236}">
                    <a16:creationId xmlns:a16="http://schemas.microsoft.com/office/drawing/2014/main" id="{8E624DA5-76D3-4386-9B9E-322B11022A43}"/>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197">
                <a:extLst>
                  <a:ext uri="{FF2B5EF4-FFF2-40B4-BE49-F238E27FC236}">
                    <a16:creationId xmlns:a16="http://schemas.microsoft.com/office/drawing/2014/main" id="{FD814C48-C5F3-4CA2-85D5-8516EE8A55FE}"/>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198">
                <a:extLst>
                  <a:ext uri="{FF2B5EF4-FFF2-40B4-BE49-F238E27FC236}">
                    <a16:creationId xmlns:a16="http://schemas.microsoft.com/office/drawing/2014/main" id="{6B5CC2ED-1F9F-4751-B971-0CC9A319822F}"/>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199">
                <a:extLst>
                  <a:ext uri="{FF2B5EF4-FFF2-40B4-BE49-F238E27FC236}">
                    <a16:creationId xmlns:a16="http://schemas.microsoft.com/office/drawing/2014/main" id="{BA63F841-4643-4FB0-96A5-6FE7835472A4}"/>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0">
                <a:extLst>
                  <a:ext uri="{FF2B5EF4-FFF2-40B4-BE49-F238E27FC236}">
                    <a16:creationId xmlns:a16="http://schemas.microsoft.com/office/drawing/2014/main" id="{47EFBE26-CD2E-471B-B70B-B8A2C9D588B8}"/>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01">
                <a:extLst>
                  <a:ext uri="{FF2B5EF4-FFF2-40B4-BE49-F238E27FC236}">
                    <a16:creationId xmlns:a16="http://schemas.microsoft.com/office/drawing/2014/main" id="{465284C2-2306-43A5-8D7A-9B4A7295DD32}"/>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02">
                <a:extLst>
                  <a:ext uri="{FF2B5EF4-FFF2-40B4-BE49-F238E27FC236}">
                    <a16:creationId xmlns:a16="http://schemas.microsoft.com/office/drawing/2014/main" id="{EDDA2A6A-EFCB-47DD-A4E2-4A11D8B471EB}"/>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03">
                <a:extLst>
                  <a:ext uri="{FF2B5EF4-FFF2-40B4-BE49-F238E27FC236}">
                    <a16:creationId xmlns:a16="http://schemas.microsoft.com/office/drawing/2014/main" id="{BDAE6399-3541-4A13-B516-22A200931AF2}"/>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04">
                <a:extLst>
                  <a:ext uri="{FF2B5EF4-FFF2-40B4-BE49-F238E27FC236}">
                    <a16:creationId xmlns:a16="http://schemas.microsoft.com/office/drawing/2014/main" id="{A1155FC4-7CC2-4638-A97A-8B5B30690A8A}"/>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06">
                <a:extLst>
                  <a:ext uri="{FF2B5EF4-FFF2-40B4-BE49-F238E27FC236}">
                    <a16:creationId xmlns:a16="http://schemas.microsoft.com/office/drawing/2014/main" id="{71B1034B-5C56-42E1-BF09-345CA5488C7A}"/>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07">
                <a:extLst>
                  <a:ext uri="{FF2B5EF4-FFF2-40B4-BE49-F238E27FC236}">
                    <a16:creationId xmlns:a16="http://schemas.microsoft.com/office/drawing/2014/main" id="{5288DB5D-444E-4A5D-BC70-57BCA75E0197}"/>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08">
                <a:extLst>
                  <a:ext uri="{FF2B5EF4-FFF2-40B4-BE49-F238E27FC236}">
                    <a16:creationId xmlns:a16="http://schemas.microsoft.com/office/drawing/2014/main" id="{45E9065B-4660-4154-A7EC-00F36744DEA2}"/>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09">
                <a:extLst>
                  <a:ext uri="{FF2B5EF4-FFF2-40B4-BE49-F238E27FC236}">
                    <a16:creationId xmlns:a16="http://schemas.microsoft.com/office/drawing/2014/main" id="{6DCA6B9E-45F1-4650-9497-F705F33CD342}"/>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0">
                <a:extLst>
                  <a:ext uri="{FF2B5EF4-FFF2-40B4-BE49-F238E27FC236}">
                    <a16:creationId xmlns:a16="http://schemas.microsoft.com/office/drawing/2014/main" id="{8B9AD81D-9982-46AD-A414-4C0363A6105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1">
                <a:extLst>
                  <a:ext uri="{FF2B5EF4-FFF2-40B4-BE49-F238E27FC236}">
                    <a16:creationId xmlns:a16="http://schemas.microsoft.com/office/drawing/2014/main" id="{6C011E48-3C11-4C5D-841A-2A3F57E60223}"/>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12">
                <a:extLst>
                  <a:ext uri="{FF2B5EF4-FFF2-40B4-BE49-F238E27FC236}">
                    <a16:creationId xmlns:a16="http://schemas.microsoft.com/office/drawing/2014/main" id="{34347E58-9CA2-4320-B143-EAAA1F8CAE1D}"/>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13">
                <a:extLst>
                  <a:ext uri="{FF2B5EF4-FFF2-40B4-BE49-F238E27FC236}">
                    <a16:creationId xmlns:a16="http://schemas.microsoft.com/office/drawing/2014/main" id="{2CFEB9A9-4F34-4BC6-8AAB-8D46CD4EE51C}"/>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14">
                <a:extLst>
                  <a:ext uri="{FF2B5EF4-FFF2-40B4-BE49-F238E27FC236}">
                    <a16:creationId xmlns:a16="http://schemas.microsoft.com/office/drawing/2014/main" id="{720DAADB-DE7B-45B5-8AC5-7CFBA1761036}"/>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15">
                <a:extLst>
                  <a:ext uri="{FF2B5EF4-FFF2-40B4-BE49-F238E27FC236}">
                    <a16:creationId xmlns:a16="http://schemas.microsoft.com/office/drawing/2014/main" id="{C15A0842-6DDA-4C65-B3B0-2234EB50C3AB}"/>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16">
                <a:extLst>
                  <a:ext uri="{FF2B5EF4-FFF2-40B4-BE49-F238E27FC236}">
                    <a16:creationId xmlns:a16="http://schemas.microsoft.com/office/drawing/2014/main" id="{2B91F7C6-5728-439E-AC3E-D0E2F907D1B1}"/>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17">
                <a:extLst>
                  <a:ext uri="{FF2B5EF4-FFF2-40B4-BE49-F238E27FC236}">
                    <a16:creationId xmlns:a16="http://schemas.microsoft.com/office/drawing/2014/main" id="{3BF4D9BE-FF10-45F5-976C-11EB2DEE4FA8}"/>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18">
                <a:extLst>
                  <a:ext uri="{FF2B5EF4-FFF2-40B4-BE49-F238E27FC236}">
                    <a16:creationId xmlns:a16="http://schemas.microsoft.com/office/drawing/2014/main" id="{E42B4A3F-7C04-4121-BFA5-45853F0D1E0B}"/>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19">
                <a:extLst>
                  <a:ext uri="{FF2B5EF4-FFF2-40B4-BE49-F238E27FC236}">
                    <a16:creationId xmlns:a16="http://schemas.microsoft.com/office/drawing/2014/main" id="{D9B71923-FA1F-4FFF-AD1A-BF48CFEAB76A}"/>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0">
                <a:extLst>
                  <a:ext uri="{FF2B5EF4-FFF2-40B4-BE49-F238E27FC236}">
                    <a16:creationId xmlns:a16="http://schemas.microsoft.com/office/drawing/2014/main" id="{58EA1291-4AD8-4BA1-ABFA-B41C0150E24E}"/>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1" name="Rectangle 221">
                <a:extLst>
                  <a:ext uri="{FF2B5EF4-FFF2-40B4-BE49-F238E27FC236}">
                    <a16:creationId xmlns:a16="http://schemas.microsoft.com/office/drawing/2014/main" id="{9CDAE66D-7AEE-4AD0-870A-5903ADBF3D86}"/>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Rectangle 222">
                <a:extLst>
                  <a:ext uri="{FF2B5EF4-FFF2-40B4-BE49-F238E27FC236}">
                    <a16:creationId xmlns:a16="http://schemas.microsoft.com/office/drawing/2014/main" id="{DB147EDE-2858-4423-9445-BE5F2390E29B}"/>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223">
                <a:extLst>
                  <a:ext uri="{FF2B5EF4-FFF2-40B4-BE49-F238E27FC236}">
                    <a16:creationId xmlns:a16="http://schemas.microsoft.com/office/drawing/2014/main" id="{908B8F79-15E5-4FD0-B159-C56F2AB345EB}"/>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224">
                <a:extLst>
                  <a:ext uri="{FF2B5EF4-FFF2-40B4-BE49-F238E27FC236}">
                    <a16:creationId xmlns:a16="http://schemas.microsoft.com/office/drawing/2014/main" id="{CD2E4167-DF70-47CD-9DEC-0C1292BF0A2B}"/>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5" name="Rectangle 225">
                <a:extLst>
                  <a:ext uri="{FF2B5EF4-FFF2-40B4-BE49-F238E27FC236}">
                    <a16:creationId xmlns:a16="http://schemas.microsoft.com/office/drawing/2014/main" id="{041558F0-605B-4273-9E78-DFBFA2AE52FB}"/>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6" name="Rectangle 226">
                <a:extLst>
                  <a:ext uri="{FF2B5EF4-FFF2-40B4-BE49-F238E27FC236}">
                    <a16:creationId xmlns:a16="http://schemas.microsoft.com/office/drawing/2014/main" id="{2385F853-1BFD-4188-8540-27359469F1FE}"/>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7" name="Rectangle 227">
                <a:extLst>
                  <a:ext uri="{FF2B5EF4-FFF2-40B4-BE49-F238E27FC236}">
                    <a16:creationId xmlns:a16="http://schemas.microsoft.com/office/drawing/2014/main" id="{68205073-63D9-413C-8A98-FB304560266D}"/>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228">
                <a:extLst>
                  <a:ext uri="{FF2B5EF4-FFF2-40B4-BE49-F238E27FC236}">
                    <a16:creationId xmlns:a16="http://schemas.microsoft.com/office/drawing/2014/main" id="{D84C6C1F-3B0C-4F6C-B82E-33F7FF791704}"/>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2" name="Group 21">
              <a:extLst>
                <a:ext uri="{FF2B5EF4-FFF2-40B4-BE49-F238E27FC236}">
                  <a16:creationId xmlns:a16="http://schemas.microsoft.com/office/drawing/2014/main" id="{70BDEA2C-EF40-4FD3-8688-8E80C15EA193}"/>
                </a:ext>
              </a:extLst>
            </p:cNvPr>
            <p:cNvGrpSpPr/>
            <p:nvPr/>
          </p:nvGrpSpPr>
          <p:grpSpPr>
            <a:xfrm>
              <a:off x="5311004" y="4907404"/>
              <a:ext cx="2341775" cy="1983144"/>
              <a:chOff x="3739016" y="5011381"/>
              <a:chExt cx="2341775" cy="1983144"/>
            </a:xfrm>
          </p:grpSpPr>
          <p:sp>
            <p:nvSpPr>
              <p:cNvPr id="30" name="Freeform 7">
                <a:extLst>
                  <a:ext uri="{FF2B5EF4-FFF2-40B4-BE49-F238E27FC236}">
                    <a16:creationId xmlns:a16="http://schemas.microsoft.com/office/drawing/2014/main" id="{D06646C9-7E3A-44A8-80FC-F70E40105A40}"/>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9">
                <a:extLst>
                  <a:ext uri="{FF2B5EF4-FFF2-40B4-BE49-F238E27FC236}">
                    <a16:creationId xmlns:a16="http://schemas.microsoft.com/office/drawing/2014/main" id="{2C873408-B3AC-4B4F-9356-029244F4F569}"/>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0">
                <a:extLst>
                  <a:ext uri="{FF2B5EF4-FFF2-40B4-BE49-F238E27FC236}">
                    <a16:creationId xmlns:a16="http://schemas.microsoft.com/office/drawing/2014/main" id="{D2FF1F6B-0EEA-4722-9385-F65CAE54323E}"/>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1">
                <a:extLst>
                  <a:ext uri="{FF2B5EF4-FFF2-40B4-BE49-F238E27FC236}">
                    <a16:creationId xmlns:a16="http://schemas.microsoft.com/office/drawing/2014/main" id="{A1F43AB8-6AAA-4ADF-A7DC-C4F91DE4CB44}"/>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12">
                <a:extLst>
                  <a:ext uri="{FF2B5EF4-FFF2-40B4-BE49-F238E27FC236}">
                    <a16:creationId xmlns:a16="http://schemas.microsoft.com/office/drawing/2014/main" id="{9874E4A9-447F-4B4C-9A77-23C3782FA6C6}"/>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13">
                <a:extLst>
                  <a:ext uri="{FF2B5EF4-FFF2-40B4-BE49-F238E27FC236}">
                    <a16:creationId xmlns:a16="http://schemas.microsoft.com/office/drawing/2014/main" id="{0F1BE456-2A9F-489D-ABEA-709C7B0BB056}"/>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14">
                <a:extLst>
                  <a:ext uri="{FF2B5EF4-FFF2-40B4-BE49-F238E27FC236}">
                    <a16:creationId xmlns:a16="http://schemas.microsoft.com/office/drawing/2014/main" id="{BD97F113-641E-4C9D-8D05-7D1C222EA0E6}"/>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15">
                <a:extLst>
                  <a:ext uri="{FF2B5EF4-FFF2-40B4-BE49-F238E27FC236}">
                    <a16:creationId xmlns:a16="http://schemas.microsoft.com/office/drawing/2014/main" id="{A465240B-A9E1-435D-8A57-FDBC7F74E405}"/>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16">
                <a:extLst>
                  <a:ext uri="{FF2B5EF4-FFF2-40B4-BE49-F238E27FC236}">
                    <a16:creationId xmlns:a16="http://schemas.microsoft.com/office/drawing/2014/main" id="{5D4F15CA-04AC-4628-90EC-E6BDF35DC742}"/>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17">
                <a:extLst>
                  <a:ext uri="{FF2B5EF4-FFF2-40B4-BE49-F238E27FC236}">
                    <a16:creationId xmlns:a16="http://schemas.microsoft.com/office/drawing/2014/main" id="{F8B70851-66E9-4F6B-9B49-8F3508875D43}"/>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18">
                <a:extLst>
                  <a:ext uri="{FF2B5EF4-FFF2-40B4-BE49-F238E27FC236}">
                    <a16:creationId xmlns:a16="http://schemas.microsoft.com/office/drawing/2014/main" id="{84A548CC-6F25-4645-85DA-7D2E98E2885C}"/>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19">
                <a:extLst>
                  <a:ext uri="{FF2B5EF4-FFF2-40B4-BE49-F238E27FC236}">
                    <a16:creationId xmlns:a16="http://schemas.microsoft.com/office/drawing/2014/main" id="{A37B325F-8DC9-47A4-837B-0C1A166E7479}"/>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0">
                <a:extLst>
                  <a:ext uri="{FF2B5EF4-FFF2-40B4-BE49-F238E27FC236}">
                    <a16:creationId xmlns:a16="http://schemas.microsoft.com/office/drawing/2014/main" id="{B9E91CE5-4FBC-462E-98A5-D06264983F0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1">
                <a:extLst>
                  <a:ext uri="{FF2B5EF4-FFF2-40B4-BE49-F238E27FC236}">
                    <a16:creationId xmlns:a16="http://schemas.microsoft.com/office/drawing/2014/main" id="{FA936979-8B43-4886-BF65-DEBA5445FA1F}"/>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22">
                <a:extLst>
                  <a:ext uri="{FF2B5EF4-FFF2-40B4-BE49-F238E27FC236}">
                    <a16:creationId xmlns:a16="http://schemas.microsoft.com/office/drawing/2014/main" id="{E217B3AA-4CCB-4C69-B617-0F354348D077}"/>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23">
                <a:extLst>
                  <a:ext uri="{FF2B5EF4-FFF2-40B4-BE49-F238E27FC236}">
                    <a16:creationId xmlns:a16="http://schemas.microsoft.com/office/drawing/2014/main" id="{FF38E312-081B-4DF9-82C7-C5070E510581}"/>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24">
                <a:extLst>
                  <a:ext uri="{FF2B5EF4-FFF2-40B4-BE49-F238E27FC236}">
                    <a16:creationId xmlns:a16="http://schemas.microsoft.com/office/drawing/2014/main" id="{B1A035E1-B422-4291-8F2C-C5E4F6486FB1}"/>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25">
                <a:extLst>
                  <a:ext uri="{FF2B5EF4-FFF2-40B4-BE49-F238E27FC236}">
                    <a16:creationId xmlns:a16="http://schemas.microsoft.com/office/drawing/2014/main" id="{118A1673-8700-43FF-9EEB-6F520B3CF927}"/>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26">
                <a:extLst>
                  <a:ext uri="{FF2B5EF4-FFF2-40B4-BE49-F238E27FC236}">
                    <a16:creationId xmlns:a16="http://schemas.microsoft.com/office/drawing/2014/main" id="{2357C31D-D3B6-4554-9C42-732AF2DB6647}"/>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27">
                <a:extLst>
                  <a:ext uri="{FF2B5EF4-FFF2-40B4-BE49-F238E27FC236}">
                    <a16:creationId xmlns:a16="http://schemas.microsoft.com/office/drawing/2014/main" id="{64790B8F-2EF7-4C3B-8DDE-A02CCCDD6F9B}"/>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28">
                <a:extLst>
                  <a:ext uri="{FF2B5EF4-FFF2-40B4-BE49-F238E27FC236}">
                    <a16:creationId xmlns:a16="http://schemas.microsoft.com/office/drawing/2014/main" id="{E714A51B-5678-4B87-A0FE-5264959C1DB1}"/>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29">
                <a:extLst>
                  <a:ext uri="{FF2B5EF4-FFF2-40B4-BE49-F238E27FC236}">
                    <a16:creationId xmlns:a16="http://schemas.microsoft.com/office/drawing/2014/main" id="{DEE10DD9-DC4D-4303-80D0-6CECB21BE06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0">
                <a:extLst>
                  <a:ext uri="{FF2B5EF4-FFF2-40B4-BE49-F238E27FC236}">
                    <a16:creationId xmlns:a16="http://schemas.microsoft.com/office/drawing/2014/main" id="{7FD73DEC-8CB4-434F-903D-AAB6D27A0E72}"/>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1">
                <a:extLst>
                  <a:ext uri="{FF2B5EF4-FFF2-40B4-BE49-F238E27FC236}">
                    <a16:creationId xmlns:a16="http://schemas.microsoft.com/office/drawing/2014/main" id="{C7A242FA-0C9E-4F78-ABDF-2A95ECC1BC3C}"/>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32">
                <a:extLst>
                  <a:ext uri="{FF2B5EF4-FFF2-40B4-BE49-F238E27FC236}">
                    <a16:creationId xmlns:a16="http://schemas.microsoft.com/office/drawing/2014/main" id="{95BE9659-263C-4929-BF45-2ACD6B586688}"/>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33">
                <a:extLst>
                  <a:ext uri="{FF2B5EF4-FFF2-40B4-BE49-F238E27FC236}">
                    <a16:creationId xmlns:a16="http://schemas.microsoft.com/office/drawing/2014/main" id="{C03120A2-2572-4C1F-AEBA-0D328C1A6E9C}"/>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34">
                <a:extLst>
                  <a:ext uri="{FF2B5EF4-FFF2-40B4-BE49-F238E27FC236}">
                    <a16:creationId xmlns:a16="http://schemas.microsoft.com/office/drawing/2014/main" id="{E859021D-5788-45C8-821C-2D8130B11D4A}"/>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35">
                <a:extLst>
                  <a:ext uri="{FF2B5EF4-FFF2-40B4-BE49-F238E27FC236}">
                    <a16:creationId xmlns:a16="http://schemas.microsoft.com/office/drawing/2014/main" id="{505CC93E-29CF-4035-825C-F0B21CB7041A}"/>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36">
                <a:extLst>
                  <a:ext uri="{FF2B5EF4-FFF2-40B4-BE49-F238E27FC236}">
                    <a16:creationId xmlns:a16="http://schemas.microsoft.com/office/drawing/2014/main" id="{BADCB99F-47C2-4C06-89D1-C70A6BFC239C}"/>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Rectangle 37">
                <a:extLst>
                  <a:ext uri="{FF2B5EF4-FFF2-40B4-BE49-F238E27FC236}">
                    <a16:creationId xmlns:a16="http://schemas.microsoft.com/office/drawing/2014/main" id="{BDD3EE33-45C8-41C9-8452-831CE3ED8152}"/>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Rectangle 38">
                <a:extLst>
                  <a:ext uri="{FF2B5EF4-FFF2-40B4-BE49-F238E27FC236}">
                    <a16:creationId xmlns:a16="http://schemas.microsoft.com/office/drawing/2014/main" id="{234D067E-792C-44C6-8969-751EB339B618}"/>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39">
                <a:extLst>
                  <a:ext uri="{FF2B5EF4-FFF2-40B4-BE49-F238E27FC236}">
                    <a16:creationId xmlns:a16="http://schemas.microsoft.com/office/drawing/2014/main" id="{9CD6CD34-5DD5-4A33-893A-1CAABFE37A4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0">
                <a:extLst>
                  <a:ext uri="{FF2B5EF4-FFF2-40B4-BE49-F238E27FC236}">
                    <a16:creationId xmlns:a16="http://schemas.microsoft.com/office/drawing/2014/main" id="{BF5FB924-F9E6-4AD5-B0C4-E1FD3EB04A9F}"/>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1">
                <a:extLst>
                  <a:ext uri="{FF2B5EF4-FFF2-40B4-BE49-F238E27FC236}">
                    <a16:creationId xmlns:a16="http://schemas.microsoft.com/office/drawing/2014/main" id="{49B1F396-770D-4E9C-8835-10CCC8F5A70B}"/>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42">
                <a:extLst>
                  <a:ext uri="{FF2B5EF4-FFF2-40B4-BE49-F238E27FC236}">
                    <a16:creationId xmlns:a16="http://schemas.microsoft.com/office/drawing/2014/main" id="{4C08EB70-E6A2-4826-AEC3-2AA1716D9F8D}"/>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43">
                <a:extLst>
                  <a:ext uri="{FF2B5EF4-FFF2-40B4-BE49-F238E27FC236}">
                    <a16:creationId xmlns:a16="http://schemas.microsoft.com/office/drawing/2014/main" id="{85BFBF58-CA88-47A8-BFFA-8447B1F35DCB}"/>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44">
                <a:extLst>
                  <a:ext uri="{FF2B5EF4-FFF2-40B4-BE49-F238E27FC236}">
                    <a16:creationId xmlns:a16="http://schemas.microsoft.com/office/drawing/2014/main" id="{6D895321-3199-47C4-BBFD-41CC36549245}"/>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Freeform 45">
                <a:extLst>
                  <a:ext uri="{FF2B5EF4-FFF2-40B4-BE49-F238E27FC236}">
                    <a16:creationId xmlns:a16="http://schemas.microsoft.com/office/drawing/2014/main" id="{0FDB7695-500D-437E-9F4D-8124EB3D76D7}"/>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Freeform 46">
                <a:extLst>
                  <a:ext uri="{FF2B5EF4-FFF2-40B4-BE49-F238E27FC236}">
                    <a16:creationId xmlns:a16="http://schemas.microsoft.com/office/drawing/2014/main" id="{1BF763E3-4164-4331-B959-3E1A9FD9D60A}"/>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47">
                <a:extLst>
                  <a:ext uri="{FF2B5EF4-FFF2-40B4-BE49-F238E27FC236}">
                    <a16:creationId xmlns:a16="http://schemas.microsoft.com/office/drawing/2014/main" id="{4A21EB1C-FDF5-4758-952A-7B9089E9C8CF}"/>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48">
                <a:extLst>
                  <a:ext uri="{FF2B5EF4-FFF2-40B4-BE49-F238E27FC236}">
                    <a16:creationId xmlns:a16="http://schemas.microsoft.com/office/drawing/2014/main" id="{16E5549C-D8EB-491B-9B71-EBBEE8240E81}"/>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49">
                <a:extLst>
                  <a:ext uri="{FF2B5EF4-FFF2-40B4-BE49-F238E27FC236}">
                    <a16:creationId xmlns:a16="http://schemas.microsoft.com/office/drawing/2014/main" id="{B2FE5F6F-B072-400A-815D-25AD129610E9}"/>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0">
                <a:extLst>
                  <a:ext uri="{FF2B5EF4-FFF2-40B4-BE49-F238E27FC236}">
                    <a16:creationId xmlns:a16="http://schemas.microsoft.com/office/drawing/2014/main" id="{6BC72723-6FE9-4534-963B-2B5E28703E2C}"/>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1">
                <a:extLst>
                  <a:ext uri="{FF2B5EF4-FFF2-40B4-BE49-F238E27FC236}">
                    <a16:creationId xmlns:a16="http://schemas.microsoft.com/office/drawing/2014/main" id="{500AC36B-8FEE-4783-857A-C476135CB4A1}"/>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52">
                <a:extLst>
                  <a:ext uri="{FF2B5EF4-FFF2-40B4-BE49-F238E27FC236}">
                    <a16:creationId xmlns:a16="http://schemas.microsoft.com/office/drawing/2014/main" id="{855D6B1E-BA97-4E1F-827A-182EAF1AD8E5}"/>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53">
                <a:extLst>
                  <a:ext uri="{FF2B5EF4-FFF2-40B4-BE49-F238E27FC236}">
                    <a16:creationId xmlns:a16="http://schemas.microsoft.com/office/drawing/2014/main" id="{F643B2F8-9DBF-4875-875F-1C3A9FE93279}"/>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54">
                <a:extLst>
                  <a:ext uri="{FF2B5EF4-FFF2-40B4-BE49-F238E27FC236}">
                    <a16:creationId xmlns:a16="http://schemas.microsoft.com/office/drawing/2014/main" id="{415DF7F0-F927-41C5-9492-D9A7C8842D94}"/>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55">
                <a:extLst>
                  <a:ext uri="{FF2B5EF4-FFF2-40B4-BE49-F238E27FC236}">
                    <a16:creationId xmlns:a16="http://schemas.microsoft.com/office/drawing/2014/main" id="{8759133F-78E9-4D75-BC7E-AC5E294E8364}"/>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56">
                <a:extLst>
                  <a:ext uri="{FF2B5EF4-FFF2-40B4-BE49-F238E27FC236}">
                    <a16:creationId xmlns:a16="http://schemas.microsoft.com/office/drawing/2014/main" id="{A29C254F-8C04-46D0-81DD-882E7C8739D3}"/>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57">
                <a:extLst>
                  <a:ext uri="{FF2B5EF4-FFF2-40B4-BE49-F238E27FC236}">
                    <a16:creationId xmlns:a16="http://schemas.microsoft.com/office/drawing/2014/main" id="{ABE318EB-4044-46DE-8F49-1BE27B7A7FD1}"/>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58">
                <a:extLst>
                  <a:ext uri="{FF2B5EF4-FFF2-40B4-BE49-F238E27FC236}">
                    <a16:creationId xmlns:a16="http://schemas.microsoft.com/office/drawing/2014/main" id="{F3361B92-AD18-4C7B-B2F9-5505922D040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59">
                <a:extLst>
                  <a:ext uri="{FF2B5EF4-FFF2-40B4-BE49-F238E27FC236}">
                    <a16:creationId xmlns:a16="http://schemas.microsoft.com/office/drawing/2014/main" id="{A397F2C2-1C9C-4ABA-BCDE-100F7F07DEFD}"/>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0">
                <a:extLst>
                  <a:ext uri="{FF2B5EF4-FFF2-40B4-BE49-F238E27FC236}">
                    <a16:creationId xmlns:a16="http://schemas.microsoft.com/office/drawing/2014/main" id="{3DA5EB09-2919-4FD2-AD74-1D91CA6FDCD5}"/>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1">
                <a:extLst>
                  <a:ext uri="{FF2B5EF4-FFF2-40B4-BE49-F238E27FC236}">
                    <a16:creationId xmlns:a16="http://schemas.microsoft.com/office/drawing/2014/main" id="{EA99ABB3-0637-4EB9-9C63-95026B2C0CC5}"/>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62">
                <a:extLst>
                  <a:ext uri="{FF2B5EF4-FFF2-40B4-BE49-F238E27FC236}">
                    <a16:creationId xmlns:a16="http://schemas.microsoft.com/office/drawing/2014/main" id="{6CB0A327-3A86-412B-89E0-76F21834815F}"/>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63">
                <a:extLst>
                  <a:ext uri="{FF2B5EF4-FFF2-40B4-BE49-F238E27FC236}">
                    <a16:creationId xmlns:a16="http://schemas.microsoft.com/office/drawing/2014/main" id="{E95BE0D9-7E54-4172-94D6-B083AA38823F}"/>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64">
                <a:extLst>
                  <a:ext uri="{FF2B5EF4-FFF2-40B4-BE49-F238E27FC236}">
                    <a16:creationId xmlns:a16="http://schemas.microsoft.com/office/drawing/2014/main" id="{3E14DB8A-1914-4A3D-82BF-67D0989AFFDF}"/>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65">
                <a:extLst>
                  <a:ext uri="{FF2B5EF4-FFF2-40B4-BE49-F238E27FC236}">
                    <a16:creationId xmlns:a16="http://schemas.microsoft.com/office/drawing/2014/main" id="{00D2E526-FEBF-4DFA-A4EF-A58F8C5771A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66">
                <a:extLst>
                  <a:ext uri="{FF2B5EF4-FFF2-40B4-BE49-F238E27FC236}">
                    <a16:creationId xmlns:a16="http://schemas.microsoft.com/office/drawing/2014/main" id="{D6736B0F-B5C3-499E-9464-46A934DC8C68}"/>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67">
                <a:extLst>
                  <a:ext uri="{FF2B5EF4-FFF2-40B4-BE49-F238E27FC236}">
                    <a16:creationId xmlns:a16="http://schemas.microsoft.com/office/drawing/2014/main" id="{D46237DE-9778-479E-BD38-673865D9736E}"/>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68">
                <a:extLst>
                  <a:ext uri="{FF2B5EF4-FFF2-40B4-BE49-F238E27FC236}">
                    <a16:creationId xmlns:a16="http://schemas.microsoft.com/office/drawing/2014/main" id="{25E8C0CA-467B-4E34-BFC8-734034690EAD}"/>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69">
                <a:extLst>
                  <a:ext uri="{FF2B5EF4-FFF2-40B4-BE49-F238E27FC236}">
                    <a16:creationId xmlns:a16="http://schemas.microsoft.com/office/drawing/2014/main" id="{44A6FEC9-9C46-41CA-A92A-4966E1C80DAB}"/>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0">
                <a:extLst>
                  <a:ext uri="{FF2B5EF4-FFF2-40B4-BE49-F238E27FC236}">
                    <a16:creationId xmlns:a16="http://schemas.microsoft.com/office/drawing/2014/main" id="{1F5E4794-9C35-4995-9C2F-A3AD02D3030B}"/>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1">
                <a:extLst>
                  <a:ext uri="{FF2B5EF4-FFF2-40B4-BE49-F238E27FC236}">
                    <a16:creationId xmlns:a16="http://schemas.microsoft.com/office/drawing/2014/main" id="{5D82EBFF-AEE7-4379-9B4E-86CF789E095C}"/>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72">
                <a:extLst>
                  <a:ext uri="{FF2B5EF4-FFF2-40B4-BE49-F238E27FC236}">
                    <a16:creationId xmlns:a16="http://schemas.microsoft.com/office/drawing/2014/main" id="{006067E9-F951-4F8A-B25E-95D5F235DC78}"/>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73">
                <a:extLst>
                  <a:ext uri="{FF2B5EF4-FFF2-40B4-BE49-F238E27FC236}">
                    <a16:creationId xmlns:a16="http://schemas.microsoft.com/office/drawing/2014/main" id="{3893E2E4-0166-4A45-A330-63A9203C6052}"/>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74">
                <a:extLst>
                  <a:ext uri="{FF2B5EF4-FFF2-40B4-BE49-F238E27FC236}">
                    <a16:creationId xmlns:a16="http://schemas.microsoft.com/office/drawing/2014/main" id="{9902FA55-551A-4CB0-9160-7189E1CFEEB4}"/>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75">
                <a:extLst>
                  <a:ext uri="{FF2B5EF4-FFF2-40B4-BE49-F238E27FC236}">
                    <a16:creationId xmlns:a16="http://schemas.microsoft.com/office/drawing/2014/main" id="{EA16DFE9-EE81-47D9-91DA-A0BB2F3131FD}"/>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76">
                <a:extLst>
                  <a:ext uri="{FF2B5EF4-FFF2-40B4-BE49-F238E27FC236}">
                    <a16:creationId xmlns:a16="http://schemas.microsoft.com/office/drawing/2014/main" id="{B1863800-CCAF-40DA-9CA0-366FFA4B06D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77">
                <a:extLst>
                  <a:ext uri="{FF2B5EF4-FFF2-40B4-BE49-F238E27FC236}">
                    <a16:creationId xmlns:a16="http://schemas.microsoft.com/office/drawing/2014/main" id="{D336A520-51A8-48F4-8335-D40D377378E3}"/>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78">
                <a:extLst>
                  <a:ext uri="{FF2B5EF4-FFF2-40B4-BE49-F238E27FC236}">
                    <a16:creationId xmlns:a16="http://schemas.microsoft.com/office/drawing/2014/main" id="{C1C14B1A-FFF4-493E-93CC-BAE610C5F76D}"/>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79">
                <a:extLst>
                  <a:ext uri="{FF2B5EF4-FFF2-40B4-BE49-F238E27FC236}">
                    <a16:creationId xmlns:a16="http://schemas.microsoft.com/office/drawing/2014/main" id="{7A6B7B97-33FE-4089-945E-CAD4C1C34B7A}"/>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0">
                <a:extLst>
                  <a:ext uri="{FF2B5EF4-FFF2-40B4-BE49-F238E27FC236}">
                    <a16:creationId xmlns:a16="http://schemas.microsoft.com/office/drawing/2014/main" id="{77503C3E-FAFB-4596-9340-57454ADEDFF6}"/>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1">
                <a:extLst>
                  <a:ext uri="{FF2B5EF4-FFF2-40B4-BE49-F238E27FC236}">
                    <a16:creationId xmlns:a16="http://schemas.microsoft.com/office/drawing/2014/main" id="{518F2B85-19BF-4146-9E9D-32C1D6573288}"/>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82">
                <a:extLst>
                  <a:ext uri="{FF2B5EF4-FFF2-40B4-BE49-F238E27FC236}">
                    <a16:creationId xmlns:a16="http://schemas.microsoft.com/office/drawing/2014/main" id="{5570C573-DF05-4C65-932F-76B06103B0E5}"/>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83">
                <a:extLst>
                  <a:ext uri="{FF2B5EF4-FFF2-40B4-BE49-F238E27FC236}">
                    <a16:creationId xmlns:a16="http://schemas.microsoft.com/office/drawing/2014/main" id="{0CB3E6BF-A1E4-48D0-BD27-EA05EFFA52A1}"/>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84">
                <a:extLst>
                  <a:ext uri="{FF2B5EF4-FFF2-40B4-BE49-F238E27FC236}">
                    <a16:creationId xmlns:a16="http://schemas.microsoft.com/office/drawing/2014/main" id="{435F43F2-8977-4C23-A3F7-04AA8CA67541}"/>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85">
                <a:extLst>
                  <a:ext uri="{FF2B5EF4-FFF2-40B4-BE49-F238E27FC236}">
                    <a16:creationId xmlns:a16="http://schemas.microsoft.com/office/drawing/2014/main" id="{6A08144B-5A0A-420D-9704-5CE575ECD6B0}"/>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86">
                <a:extLst>
                  <a:ext uri="{FF2B5EF4-FFF2-40B4-BE49-F238E27FC236}">
                    <a16:creationId xmlns:a16="http://schemas.microsoft.com/office/drawing/2014/main" id="{380FC0F2-59F6-4972-876B-D3D445571BB2}"/>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87">
                <a:extLst>
                  <a:ext uri="{FF2B5EF4-FFF2-40B4-BE49-F238E27FC236}">
                    <a16:creationId xmlns:a16="http://schemas.microsoft.com/office/drawing/2014/main" id="{976D323C-60B8-488A-950B-FA5601E158D7}"/>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88">
                <a:extLst>
                  <a:ext uri="{FF2B5EF4-FFF2-40B4-BE49-F238E27FC236}">
                    <a16:creationId xmlns:a16="http://schemas.microsoft.com/office/drawing/2014/main" id="{03253B84-EDFD-407D-BE52-D111685AB5EF}"/>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89">
                <a:extLst>
                  <a:ext uri="{FF2B5EF4-FFF2-40B4-BE49-F238E27FC236}">
                    <a16:creationId xmlns:a16="http://schemas.microsoft.com/office/drawing/2014/main" id="{1E6FD56E-D03D-4935-B072-9622033940B4}"/>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0">
                <a:extLst>
                  <a:ext uri="{FF2B5EF4-FFF2-40B4-BE49-F238E27FC236}">
                    <a16:creationId xmlns:a16="http://schemas.microsoft.com/office/drawing/2014/main" id="{EC2DE941-4EED-4A9E-A892-DAF0F37F4D73}"/>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1">
                <a:extLst>
                  <a:ext uri="{FF2B5EF4-FFF2-40B4-BE49-F238E27FC236}">
                    <a16:creationId xmlns:a16="http://schemas.microsoft.com/office/drawing/2014/main" id="{8467BA52-5A6E-4D85-95F2-D447B1F5E4C2}"/>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92">
                <a:extLst>
                  <a:ext uri="{FF2B5EF4-FFF2-40B4-BE49-F238E27FC236}">
                    <a16:creationId xmlns:a16="http://schemas.microsoft.com/office/drawing/2014/main" id="{2BE329FC-10FE-476A-A062-B05D626B4E89}"/>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93">
                <a:extLst>
                  <a:ext uri="{FF2B5EF4-FFF2-40B4-BE49-F238E27FC236}">
                    <a16:creationId xmlns:a16="http://schemas.microsoft.com/office/drawing/2014/main" id="{D42A0B69-2AF8-4DAE-89E5-039222D8124F}"/>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94">
                <a:extLst>
                  <a:ext uri="{FF2B5EF4-FFF2-40B4-BE49-F238E27FC236}">
                    <a16:creationId xmlns:a16="http://schemas.microsoft.com/office/drawing/2014/main" id="{67625717-D42E-4EA9-804E-0ACC2E06BD2E}"/>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95">
                <a:extLst>
                  <a:ext uri="{FF2B5EF4-FFF2-40B4-BE49-F238E27FC236}">
                    <a16:creationId xmlns:a16="http://schemas.microsoft.com/office/drawing/2014/main" id="{DB98DEFA-05CC-4FB1-A7A6-61715313375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96">
                <a:extLst>
                  <a:ext uri="{FF2B5EF4-FFF2-40B4-BE49-F238E27FC236}">
                    <a16:creationId xmlns:a16="http://schemas.microsoft.com/office/drawing/2014/main" id="{5C28E7E6-B09D-40CE-8278-1DA6A90895E0}"/>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97">
                <a:extLst>
                  <a:ext uri="{FF2B5EF4-FFF2-40B4-BE49-F238E27FC236}">
                    <a16:creationId xmlns:a16="http://schemas.microsoft.com/office/drawing/2014/main" id="{5D486D60-B7AA-442A-A7B5-0C801DA65D10}"/>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98">
                <a:extLst>
                  <a:ext uri="{FF2B5EF4-FFF2-40B4-BE49-F238E27FC236}">
                    <a16:creationId xmlns:a16="http://schemas.microsoft.com/office/drawing/2014/main" id="{7EBA2552-6A29-4C26-BF2B-E358B79A1371}"/>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99">
                <a:extLst>
                  <a:ext uri="{FF2B5EF4-FFF2-40B4-BE49-F238E27FC236}">
                    <a16:creationId xmlns:a16="http://schemas.microsoft.com/office/drawing/2014/main" id="{13D54052-9194-405D-BE54-FA1C3AE34FCD}"/>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0">
                <a:extLst>
                  <a:ext uri="{FF2B5EF4-FFF2-40B4-BE49-F238E27FC236}">
                    <a16:creationId xmlns:a16="http://schemas.microsoft.com/office/drawing/2014/main" id="{7F3562D6-34DB-48D1-BB93-2A14CF34FB89}"/>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1">
                <a:extLst>
                  <a:ext uri="{FF2B5EF4-FFF2-40B4-BE49-F238E27FC236}">
                    <a16:creationId xmlns:a16="http://schemas.microsoft.com/office/drawing/2014/main" id="{40818A12-3FBF-48D4-A203-723306D0B89B}"/>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02">
                <a:extLst>
                  <a:ext uri="{FF2B5EF4-FFF2-40B4-BE49-F238E27FC236}">
                    <a16:creationId xmlns:a16="http://schemas.microsoft.com/office/drawing/2014/main" id="{456EE1CC-26A2-4588-87F1-E5C7327236A5}"/>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03">
                <a:extLst>
                  <a:ext uri="{FF2B5EF4-FFF2-40B4-BE49-F238E27FC236}">
                    <a16:creationId xmlns:a16="http://schemas.microsoft.com/office/drawing/2014/main" id="{B8051264-33A5-46DF-A25C-B72E3FCCE91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04">
                <a:extLst>
                  <a:ext uri="{FF2B5EF4-FFF2-40B4-BE49-F238E27FC236}">
                    <a16:creationId xmlns:a16="http://schemas.microsoft.com/office/drawing/2014/main" id="{F228DA24-3404-4A28-9459-A67FF56A782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05">
                <a:extLst>
                  <a:ext uri="{FF2B5EF4-FFF2-40B4-BE49-F238E27FC236}">
                    <a16:creationId xmlns:a16="http://schemas.microsoft.com/office/drawing/2014/main" id="{C5454B6C-C188-4965-9AA7-56695A55A256}"/>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06">
                <a:extLst>
                  <a:ext uri="{FF2B5EF4-FFF2-40B4-BE49-F238E27FC236}">
                    <a16:creationId xmlns:a16="http://schemas.microsoft.com/office/drawing/2014/main" id="{3749C0A0-40A4-485A-893E-ACD3755E4977}"/>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9" name="Rectangle 107">
                <a:extLst>
                  <a:ext uri="{FF2B5EF4-FFF2-40B4-BE49-F238E27FC236}">
                    <a16:creationId xmlns:a16="http://schemas.microsoft.com/office/drawing/2014/main" id="{B78EF1E0-68D2-4B8E-BBEA-74EED83664B2}"/>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0" name="Rectangle 108">
                <a:extLst>
                  <a:ext uri="{FF2B5EF4-FFF2-40B4-BE49-F238E27FC236}">
                    <a16:creationId xmlns:a16="http://schemas.microsoft.com/office/drawing/2014/main" id="{1D6ABCA4-97D1-4157-AF4C-CF50BC637B39}"/>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09">
                <a:extLst>
                  <a:ext uri="{FF2B5EF4-FFF2-40B4-BE49-F238E27FC236}">
                    <a16:creationId xmlns:a16="http://schemas.microsoft.com/office/drawing/2014/main" id="{72EAB38D-BF4C-42FF-94E1-4B391ACC6B0F}"/>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10">
                <a:extLst>
                  <a:ext uri="{FF2B5EF4-FFF2-40B4-BE49-F238E27FC236}">
                    <a16:creationId xmlns:a16="http://schemas.microsoft.com/office/drawing/2014/main" id="{8F00F289-51FB-48AB-A77B-E7381F6FCFDA}"/>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11">
                <a:extLst>
                  <a:ext uri="{FF2B5EF4-FFF2-40B4-BE49-F238E27FC236}">
                    <a16:creationId xmlns:a16="http://schemas.microsoft.com/office/drawing/2014/main" id="{C6F63B59-EB4F-4387-803B-95579B7395FB}"/>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12">
                <a:extLst>
                  <a:ext uri="{FF2B5EF4-FFF2-40B4-BE49-F238E27FC236}">
                    <a16:creationId xmlns:a16="http://schemas.microsoft.com/office/drawing/2014/main" id="{BADE9FBE-01AF-47F3-A3A5-F3DDF3FAB732}"/>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13">
                <a:extLst>
                  <a:ext uri="{FF2B5EF4-FFF2-40B4-BE49-F238E27FC236}">
                    <a16:creationId xmlns:a16="http://schemas.microsoft.com/office/drawing/2014/main" id="{8507E5E5-E03C-4D1F-80F1-C63E66D5F9A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14">
                <a:extLst>
                  <a:ext uri="{FF2B5EF4-FFF2-40B4-BE49-F238E27FC236}">
                    <a16:creationId xmlns:a16="http://schemas.microsoft.com/office/drawing/2014/main" id="{8134063D-3375-439D-80C9-E39A2BE022A2}"/>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C29E58B3-835F-4FF9-B471-D9ACC4105670}"/>
                  </a:ext>
                </a:extLst>
              </p:cNvPr>
              <p:cNvGrpSpPr/>
              <p:nvPr/>
            </p:nvGrpSpPr>
            <p:grpSpPr>
              <a:xfrm>
                <a:off x="3739016" y="5399551"/>
                <a:ext cx="386406" cy="1590905"/>
                <a:chOff x="3384549" y="5127886"/>
                <a:chExt cx="452221" cy="1861877"/>
              </a:xfrm>
            </p:grpSpPr>
            <p:sp>
              <p:nvSpPr>
                <p:cNvPr id="150" name="Rectangle 116">
                  <a:extLst>
                    <a:ext uri="{FF2B5EF4-FFF2-40B4-BE49-F238E27FC236}">
                      <a16:creationId xmlns:a16="http://schemas.microsoft.com/office/drawing/2014/main" id="{3CD7819E-F9ED-4D78-8538-8736E7518003}"/>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17">
                  <a:extLst>
                    <a:ext uri="{FF2B5EF4-FFF2-40B4-BE49-F238E27FC236}">
                      <a16:creationId xmlns:a16="http://schemas.microsoft.com/office/drawing/2014/main" id="{A0968F19-0C50-4721-AB81-F6621A74E937}"/>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Freeform 118">
                  <a:extLst>
                    <a:ext uri="{FF2B5EF4-FFF2-40B4-BE49-F238E27FC236}">
                      <a16:creationId xmlns:a16="http://schemas.microsoft.com/office/drawing/2014/main" id="{15B96C32-FE39-4E7A-9E82-F300E87C0CE4}"/>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19">
                  <a:extLst>
                    <a:ext uri="{FF2B5EF4-FFF2-40B4-BE49-F238E27FC236}">
                      <a16:creationId xmlns:a16="http://schemas.microsoft.com/office/drawing/2014/main" id="{59CB7E9D-8E52-4F8A-A4E1-9B55066D3954}"/>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0">
                  <a:extLst>
                    <a:ext uri="{FF2B5EF4-FFF2-40B4-BE49-F238E27FC236}">
                      <a16:creationId xmlns:a16="http://schemas.microsoft.com/office/drawing/2014/main" id="{137C10EC-BF08-4DC7-8659-A7A40CD90DC8}"/>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1">
                  <a:extLst>
                    <a:ext uri="{FF2B5EF4-FFF2-40B4-BE49-F238E27FC236}">
                      <a16:creationId xmlns:a16="http://schemas.microsoft.com/office/drawing/2014/main" id="{58B81C1E-7453-4702-AE6E-DAC9B9E92783}"/>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22">
                  <a:extLst>
                    <a:ext uri="{FF2B5EF4-FFF2-40B4-BE49-F238E27FC236}">
                      <a16:creationId xmlns:a16="http://schemas.microsoft.com/office/drawing/2014/main" id="{6C6F4A76-5929-489E-A609-45EE75F7422B}"/>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23">
                  <a:extLst>
                    <a:ext uri="{FF2B5EF4-FFF2-40B4-BE49-F238E27FC236}">
                      <a16:creationId xmlns:a16="http://schemas.microsoft.com/office/drawing/2014/main" id="{FB836F4D-F9EB-4A88-B102-634FDA8F5809}"/>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24">
                  <a:extLst>
                    <a:ext uri="{FF2B5EF4-FFF2-40B4-BE49-F238E27FC236}">
                      <a16:creationId xmlns:a16="http://schemas.microsoft.com/office/drawing/2014/main" id="{0ADE40A0-D498-44D3-84F9-4D89DE7A5FFF}"/>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25">
                  <a:extLst>
                    <a:ext uri="{FF2B5EF4-FFF2-40B4-BE49-F238E27FC236}">
                      <a16:creationId xmlns:a16="http://schemas.microsoft.com/office/drawing/2014/main" id="{787E4848-D62D-4393-AE1B-2ADC81D83908}"/>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26">
                  <a:extLst>
                    <a:ext uri="{FF2B5EF4-FFF2-40B4-BE49-F238E27FC236}">
                      <a16:creationId xmlns:a16="http://schemas.microsoft.com/office/drawing/2014/main" id="{40761999-26E4-4628-8CF7-39A61DA96E8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27">
                  <a:extLst>
                    <a:ext uri="{FF2B5EF4-FFF2-40B4-BE49-F238E27FC236}">
                      <a16:creationId xmlns:a16="http://schemas.microsoft.com/office/drawing/2014/main" id="{93ADA380-4126-48E9-BC03-A94CFB47F23B}"/>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28">
                  <a:extLst>
                    <a:ext uri="{FF2B5EF4-FFF2-40B4-BE49-F238E27FC236}">
                      <a16:creationId xmlns:a16="http://schemas.microsoft.com/office/drawing/2014/main" id="{F0AC7F31-7965-45A4-B505-262E3D251EBB}"/>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29">
                  <a:extLst>
                    <a:ext uri="{FF2B5EF4-FFF2-40B4-BE49-F238E27FC236}">
                      <a16:creationId xmlns:a16="http://schemas.microsoft.com/office/drawing/2014/main" id="{D901E36A-4E7B-47E7-9E0D-C18B5639419B}"/>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0">
                  <a:extLst>
                    <a:ext uri="{FF2B5EF4-FFF2-40B4-BE49-F238E27FC236}">
                      <a16:creationId xmlns:a16="http://schemas.microsoft.com/office/drawing/2014/main" id="{6E29499C-045B-40CB-9857-14A0DD86692B}"/>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1">
                  <a:extLst>
                    <a:ext uri="{FF2B5EF4-FFF2-40B4-BE49-F238E27FC236}">
                      <a16:creationId xmlns:a16="http://schemas.microsoft.com/office/drawing/2014/main" id="{B5D61231-87F9-4EEC-85AE-D8E5DF1E36E2}"/>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32">
                  <a:extLst>
                    <a:ext uri="{FF2B5EF4-FFF2-40B4-BE49-F238E27FC236}">
                      <a16:creationId xmlns:a16="http://schemas.microsoft.com/office/drawing/2014/main" id="{3A6435F8-592F-4751-8B53-823D57EC4FE1}"/>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33">
                  <a:extLst>
                    <a:ext uri="{FF2B5EF4-FFF2-40B4-BE49-F238E27FC236}">
                      <a16:creationId xmlns:a16="http://schemas.microsoft.com/office/drawing/2014/main" id="{454A9313-B679-46B6-B946-954672DB1D49}"/>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34">
                  <a:extLst>
                    <a:ext uri="{FF2B5EF4-FFF2-40B4-BE49-F238E27FC236}">
                      <a16:creationId xmlns:a16="http://schemas.microsoft.com/office/drawing/2014/main" id="{D35AB7F6-73AC-45A8-856D-23FA727B0750}"/>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35">
                  <a:extLst>
                    <a:ext uri="{FF2B5EF4-FFF2-40B4-BE49-F238E27FC236}">
                      <a16:creationId xmlns:a16="http://schemas.microsoft.com/office/drawing/2014/main" id="{DB8D77D5-1A77-463B-A3F8-BCCEBDCABF05}"/>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36">
                  <a:extLst>
                    <a:ext uri="{FF2B5EF4-FFF2-40B4-BE49-F238E27FC236}">
                      <a16:creationId xmlns:a16="http://schemas.microsoft.com/office/drawing/2014/main" id="{7828C3E5-1F61-4CA2-925C-F078DF058E05}"/>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37">
                  <a:extLst>
                    <a:ext uri="{FF2B5EF4-FFF2-40B4-BE49-F238E27FC236}">
                      <a16:creationId xmlns:a16="http://schemas.microsoft.com/office/drawing/2014/main" id="{F3047984-37EB-45CA-9DFE-F1E016E290BE}"/>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38">
                  <a:extLst>
                    <a:ext uri="{FF2B5EF4-FFF2-40B4-BE49-F238E27FC236}">
                      <a16:creationId xmlns:a16="http://schemas.microsoft.com/office/drawing/2014/main" id="{7B2A9844-E8A9-4D9D-B387-4582FFDB9E03}"/>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39">
                  <a:extLst>
                    <a:ext uri="{FF2B5EF4-FFF2-40B4-BE49-F238E27FC236}">
                      <a16:creationId xmlns:a16="http://schemas.microsoft.com/office/drawing/2014/main" id="{63F89892-0479-4AF9-989C-62EC48F09EF4}"/>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0">
                  <a:extLst>
                    <a:ext uri="{FF2B5EF4-FFF2-40B4-BE49-F238E27FC236}">
                      <a16:creationId xmlns:a16="http://schemas.microsoft.com/office/drawing/2014/main" id="{7D50F8E8-6CDA-4B4B-9F19-E1945F955680}"/>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1">
                  <a:extLst>
                    <a:ext uri="{FF2B5EF4-FFF2-40B4-BE49-F238E27FC236}">
                      <a16:creationId xmlns:a16="http://schemas.microsoft.com/office/drawing/2014/main" id="{FFA565F5-5E6D-41DC-A38B-646082F9D8F9}"/>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42">
                  <a:extLst>
                    <a:ext uri="{FF2B5EF4-FFF2-40B4-BE49-F238E27FC236}">
                      <a16:creationId xmlns:a16="http://schemas.microsoft.com/office/drawing/2014/main" id="{31A5A911-0BB2-49A9-A2C9-E7FA3CAB55FF}"/>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43">
                  <a:extLst>
                    <a:ext uri="{FF2B5EF4-FFF2-40B4-BE49-F238E27FC236}">
                      <a16:creationId xmlns:a16="http://schemas.microsoft.com/office/drawing/2014/main" id="{AED3CE8E-7A1B-48E2-8E7B-D3FC2A02DA7F}"/>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44">
                  <a:extLst>
                    <a:ext uri="{FF2B5EF4-FFF2-40B4-BE49-F238E27FC236}">
                      <a16:creationId xmlns:a16="http://schemas.microsoft.com/office/drawing/2014/main" id="{576CCD3B-98C5-4258-84DC-FA573F2B3CF7}"/>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45">
                  <a:extLst>
                    <a:ext uri="{FF2B5EF4-FFF2-40B4-BE49-F238E27FC236}">
                      <a16:creationId xmlns:a16="http://schemas.microsoft.com/office/drawing/2014/main" id="{1E37A14C-27E1-45D4-A340-E44C26CD6D97}"/>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46">
                  <a:extLst>
                    <a:ext uri="{FF2B5EF4-FFF2-40B4-BE49-F238E27FC236}">
                      <a16:creationId xmlns:a16="http://schemas.microsoft.com/office/drawing/2014/main" id="{99A19642-4FC0-472E-9ADA-AA683F22B12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47">
                  <a:extLst>
                    <a:ext uri="{FF2B5EF4-FFF2-40B4-BE49-F238E27FC236}">
                      <a16:creationId xmlns:a16="http://schemas.microsoft.com/office/drawing/2014/main" id="{12FB923A-03B4-43FC-BB37-FF905E6FC60D}"/>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48">
                  <a:extLst>
                    <a:ext uri="{FF2B5EF4-FFF2-40B4-BE49-F238E27FC236}">
                      <a16:creationId xmlns:a16="http://schemas.microsoft.com/office/drawing/2014/main" id="{9C883183-B095-4DDA-AD25-DAD98E92B986}"/>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49">
                  <a:extLst>
                    <a:ext uri="{FF2B5EF4-FFF2-40B4-BE49-F238E27FC236}">
                      <a16:creationId xmlns:a16="http://schemas.microsoft.com/office/drawing/2014/main" id="{58975EA0-D7EB-4CB1-882D-2BCFEBDDF472}"/>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0">
                  <a:extLst>
                    <a:ext uri="{FF2B5EF4-FFF2-40B4-BE49-F238E27FC236}">
                      <a16:creationId xmlns:a16="http://schemas.microsoft.com/office/drawing/2014/main" id="{151011F4-492F-424B-A4EC-DCC955D2098E}"/>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1">
                  <a:extLst>
                    <a:ext uri="{FF2B5EF4-FFF2-40B4-BE49-F238E27FC236}">
                      <a16:creationId xmlns:a16="http://schemas.microsoft.com/office/drawing/2014/main" id="{9AAA1F95-44C7-4F3C-A23D-FE48C8A99A51}"/>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6" name="Rectangle 152">
                  <a:extLst>
                    <a:ext uri="{FF2B5EF4-FFF2-40B4-BE49-F238E27FC236}">
                      <a16:creationId xmlns:a16="http://schemas.microsoft.com/office/drawing/2014/main" id="{16073BD5-A83E-4370-9929-7FAF51F16A73}"/>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Rectangle 153">
                  <a:extLst>
                    <a:ext uri="{FF2B5EF4-FFF2-40B4-BE49-F238E27FC236}">
                      <a16:creationId xmlns:a16="http://schemas.microsoft.com/office/drawing/2014/main" id="{4A3D4154-56F0-4F52-A466-CFDA650281BD}"/>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8" name="Rectangle 154">
                  <a:extLst>
                    <a:ext uri="{FF2B5EF4-FFF2-40B4-BE49-F238E27FC236}">
                      <a16:creationId xmlns:a16="http://schemas.microsoft.com/office/drawing/2014/main" id="{F3F28BAE-82FC-498A-A5F7-54BDE50F1BF5}"/>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9" name="Rectangle 155">
                  <a:extLst>
                    <a:ext uri="{FF2B5EF4-FFF2-40B4-BE49-F238E27FC236}">
                      <a16:creationId xmlns:a16="http://schemas.microsoft.com/office/drawing/2014/main" id="{F6AE9B8A-4604-400E-8D19-CF1BFC9636E9}"/>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56">
                  <a:extLst>
                    <a:ext uri="{FF2B5EF4-FFF2-40B4-BE49-F238E27FC236}">
                      <a16:creationId xmlns:a16="http://schemas.microsoft.com/office/drawing/2014/main" id="{897B23B8-D361-4F4D-AFA2-BB95C275D03F}"/>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Rectangle 157">
                  <a:extLst>
                    <a:ext uri="{FF2B5EF4-FFF2-40B4-BE49-F238E27FC236}">
                      <a16:creationId xmlns:a16="http://schemas.microsoft.com/office/drawing/2014/main" id="{5D7071B5-F802-4A06-A834-FCADF616DD7F}"/>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58">
                  <a:extLst>
                    <a:ext uri="{FF2B5EF4-FFF2-40B4-BE49-F238E27FC236}">
                      <a16:creationId xmlns:a16="http://schemas.microsoft.com/office/drawing/2014/main" id="{B2C497FC-29E3-4F4C-B8EC-0AD8D83A490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59">
                  <a:extLst>
                    <a:ext uri="{FF2B5EF4-FFF2-40B4-BE49-F238E27FC236}">
                      <a16:creationId xmlns:a16="http://schemas.microsoft.com/office/drawing/2014/main" id="{40355ED6-E949-45FA-8AD8-0F053E199917}"/>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8" name="Rectangle 165">
                <a:extLst>
                  <a:ext uri="{FF2B5EF4-FFF2-40B4-BE49-F238E27FC236}">
                    <a16:creationId xmlns:a16="http://schemas.microsoft.com/office/drawing/2014/main" id="{EE4DEE14-A0BC-485D-955A-AC4003BFCCB8}"/>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Rectangle 166">
                <a:extLst>
                  <a:ext uri="{FF2B5EF4-FFF2-40B4-BE49-F238E27FC236}">
                    <a16:creationId xmlns:a16="http://schemas.microsoft.com/office/drawing/2014/main" id="{A203BEF0-43EF-4DFB-A968-3829FB2C32A1}"/>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67">
                <a:extLst>
                  <a:ext uri="{FF2B5EF4-FFF2-40B4-BE49-F238E27FC236}">
                    <a16:creationId xmlns:a16="http://schemas.microsoft.com/office/drawing/2014/main" id="{CF058EEE-C172-4F52-A3A8-CD8A968AD22B}"/>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68">
                <a:extLst>
                  <a:ext uri="{FF2B5EF4-FFF2-40B4-BE49-F238E27FC236}">
                    <a16:creationId xmlns:a16="http://schemas.microsoft.com/office/drawing/2014/main" id="{FB1657DB-8C7A-48CE-B648-E5924F28CDF3}"/>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2" name="Rectangle 169">
                <a:extLst>
                  <a:ext uri="{FF2B5EF4-FFF2-40B4-BE49-F238E27FC236}">
                    <a16:creationId xmlns:a16="http://schemas.microsoft.com/office/drawing/2014/main" id="{493BC7B6-8DFE-40C6-9A18-B7C6918E6B30}"/>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70">
                <a:extLst>
                  <a:ext uri="{FF2B5EF4-FFF2-40B4-BE49-F238E27FC236}">
                    <a16:creationId xmlns:a16="http://schemas.microsoft.com/office/drawing/2014/main" id="{79FD5EC4-AB2E-4B59-88C1-AA6D33A96DF3}"/>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Rectangle 171">
                <a:extLst>
                  <a:ext uri="{FF2B5EF4-FFF2-40B4-BE49-F238E27FC236}">
                    <a16:creationId xmlns:a16="http://schemas.microsoft.com/office/drawing/2014/main" id="{7692181F-CF95-47E3-B04A-F0B5E7E83A41}"/>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45" name="Group 144">
                <a:extLst>
                  <a:ext uri="{FF2B5EF4-FFF2-40B4-BE49-F238E27FC236}">
                    <a16:creationId xmlns:a16="http://schemas.microsoft.com/office/drawing/2014/main" id="{A9B4ABF6-339F-4A11-8CDF-C2C27CAB0F04}"/>
                  </a:ext>
                </a:extLst>
              </p:cNvPr>
              <p:cNvGrpSpPr/>
              <p:nvPr/>
            </p:nvGrpSpPr>
            <p:grpSpPr>
              <a:xfrm>
                <a:off x="4205162" y="5629668"/>
                <a:ext cx="323846" cy="1364857"/>
                <a:chOff x="8652616" y="4728361"/>
                <a:chExt cx="534926" cy="2254461"/>
              </a:xfrm>
            </p:grpSpPr>
            <p:sp>
              <p:nvSpPr>
                <p:cNvPr id="146" name="Line 172">
                  <a:extLst>
                    <a:ext uri="{FF2B5EF4-FFF2-40B4-BE49-F238E27FC236}">
                      <a16:creationId xmlns:a16="http://schemas.microsoft.com/office/drawing/2014/main" id="{6B6F1135-600F-47D2-87ED-D6BED4D73F6A}"/>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Line 173">
                  <a:extLst>
                    <a:ext uri="{FF2B5EF4-FFF2-40B4-BE49-F238E27FC236}">
                      <a16:creationId xmlns:a16="http://schemas.microsoft.com/office/drawing/2014/main" id="{ECBB264C-0A22-425C-9D74-992A2D4369B4}"/>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74">
                  <a:extLst>
                    <a:ext uri="{FF2B5EF4-FFF2-40B4-BE49-F238E27FC236}">
                      <a16:creationId xmlns:a16="http://schemas.microsoft.com/office/drawing/2014/main" id="{A27C88CB-1F40-44AA-82A3-D9D06B1F24DC}"/>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75">
                  <a:extLst>
                    <a:ext uri="{FF2B5EF4-FFF2-40B4-BE49-F238E27FC236}">
                      <a16:creationId xmlns:a16="http://schemas.microsoft.com/office/drawing/2014/main" id="{532B3650-E98B-4548-855D-C65E562D3B51}"/>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23" name="Rectangle 237">
              <a:extLst>
                <a:ext uri="{FF2B5EF4-FFF2-40B4-BE49-F238E27FC236}">
                  <a16:creationId xmlns:a16="http://schemas.microsoft.com/office/drawing/2014/main" id="{87C1DD59-BD7A-4D79-BAA1-EEB0E654639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23">
              <a:extLst>
                <a:ext uri="{FF2B5EF4-FFF2-40B4-BE49-F238E27FC236}">
                  <a16:creationId xmlns:a16="http://schemas.microsoft.com/office/drawing/2014/main" id="{64753ED8-DB68-4DD2-8F88-DA12B5A401D6}"/>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F9EB38F-C0FF-4AB6-8BD1-DAF491F0AA8C}"/>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D676C79-E0B6-481F-B74A-AE0DFA276465}"/>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4639A84-7EF8-4E6F-AF4B-07CFEE9A0484}"/>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837B6B8-7AC5-44D1-9654-F605B1D3FEC3}"/>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08D9494-3DAE-4422-833A-8D8FEB86DCC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66335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A0F9-A3B3-4BAB-AC84-C9F9D2F805C0}"/>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C6B7649-3FC2-443D-847A-1D63C7CA549D}"/>
              </a:ext>
            </a:extLst>
          </p:cNvPr>
          <p:cNvGrpSpPr/>
          <p:nvPr userDrawn="1"/>
        </p:nvGrpSpPr>
        <p:grpSpPr>
          <a:xfrm>
            <a:off x="0" y="5244016"/>
            <a:ext cx="12192000" cy="1613984"/>
            <a:chOff x="-1" y="4737267"/>
            <a:chExt cx="12436476" cy="2257258"/>
          </a:xfrm>
        </p:grpSpPr>
        <p:sp>
          <p:nvSpPr>
            <p:cNvPr id="4" name="Rectangle 3">
              <a:extLst>
                <a:ext uri="{FF2B5EF4-FFF2-40B4-BE49-F238E27FC236}">
                  <a16:creationId xmlns:a16="http://schemas.microsoft.com/office/drawing/2014/main" id="{AABCB08F-60A3-42E8-BED2-72A5A5D565BB}"/>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235">
              <a:extLst>
                <a:ext uri="{FF2B5EF4-FFF2-40B4-BE49-F238E27FC236}">
                  <a16:creationId xmlns:a16="http://schemas.microsoft.com/office/drawing/2014/main" id="{CDA46148-B350-40D1-ABC5-352E222724B1}"/>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6" name="Group 5">
              <a:extLst>
                <a:ext uri="{FF2B5EF4-FFF2-40B4-BE49-F238E27FC236}">
                  <a16:creationId xmlns:a16="http://schemas.microsoft.com/office/drawing/2014/main" id="{5C674CEF-F9C4-44D6-B41A-21A80EA7C7D9}"/>
                </a:ext>
              </a:extLst>
            </p:cNvPr>
            <p:cNvGrpSpPr/>
            <p:nvPr/>
          </p:nvGrpSpPr>
          <p:grpSpPr>
            <a:xfrm>
              <a:off x="11942309" y="6072380"/>
              <a:ext cx="494166" cy="922143"/>
              <a:chOff x="4709208" y="5957341"/>
              <a:chExt cx="555814" cy="1037183"/>
            </a:xfrm>
          </p:grpSpPr>
          <p:sp>
            <p:nvSpPr>
              <p:cNvPr id="507" name="Rectangle 506">
                <a:extLst>
                  <a:ext uri="{FF2B5EF4-FFF2-40B4-BE49-F238E27FC236}">
                    <a16:creationId xmlns:a16="http://schemas.microsoft.com/office/drawing/2014/main" id="{E8C97A84-4333-46C0-B86C-E982A282AF66}"/>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8" name="Group 507">
                <a:extLst>
                  <a:ext uri="{FF2B5EF4-FFF2-40B4-BE49-F238E27FC236}">
                    <a16:creationId xmlns:a16="http://schemas.microsoft.com/office/drawing/2014/main" id="{2B84529F-F64A-48BD-A095-E301B7EA23DC}"/>
                  </a:ext>
                </a:extLst>
              </p:cNvPr>
              <p:cNvGrpSpPr/>
              <p:nvPr/>
            </p:nvGrpSpPr>
            <p:grpSpPr>
              <a:xfrm>
                <a:off x="4777317" y="6004034"/>
                <a:ext cx="428866" cy="839666"/>
                <a:chOff x="3384550" y="5672305"/>
                <a:chExt cx="481013" cy="1095375"/>
              </a:xfrm>
              <a:solidFill>
                <a:schemeClr val="bg1">
                  <a:lumMod val="85000"/>
                </a:schemeClr>
              </a:solidFill>
            </p:grpSpPr>
            <p:sp>
              <p:nvSpPr>
                <p:cNvPr id="509" name="Rectangle 300">
                  <a:extLst>
                    <a:ext uri="{FF2B5EF4-FFF2-40B4-BE49-F238E27FC236}">
                      <a16:creationId xmlns:a16="http://schemas.microsoft.com/office/drawing/2014/main" id="{576724B6-0122-4FBC-BF0A-61E323D7844C}"/>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01">
                  <a:extLst>
                    <a:ext uri="{FF2B5EF4-FFF2-40B4-BE49-F238E27FC236}">
                      <a16:creationId xmlns:a16="http://schemas.microsoft.com/office/drawing/2014/main" id="{C8A89751-9E78-46F5-8CAF-30BCDBF4CC5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02">
                  <a:extLst>
                    <a:ext uri="{FF2B5EF4-FFF2-40B4-BE49-F238E27FC236}">
                      <a16:creationId xmlns:a16="http://schemas.microsoft.com/office/drawing/2014/main" id="{311328C8-988B-4E72-A3BA-8D9DCF368B4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03">
                  <a:extLst>
                    <a:ext uri="{FF2B5EF4-FFF2-40B4-BE49-F238E27FC236}">
                      <a16:creationId xmlns:a16="http://schemas.microsoft.com/office/drawing/2014/main" id="{657329B1-D277-4D54-8835-33DC5E53515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04">
                  <a:extLst>
                    <a:ext uri="{FF2B5EF4-FFF2-40B4-BE49-F238E27FC236}">
                      <a16:creationId xmlns:a16="http://schemas.microsoft.com/office/drawing/2014/main" id="{3B36800D-2CD9-4FA6-8E00-6B3EF34E91FB}"/>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05">
                  <a:extLst>
                    <a:ext uri="{FF2B5EF4-FFF2-40B4-BE49-F238E27FC236}">
                      <a16:creationId xmlns:a16="http://schemas.microsoft.com/office/drawing/2014/main" id="{D445BE5C-0E68-46B3-B770-0C115E044834}"/>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5" name="Rectangle 306">
                  <a:extLst>
                    <a:ext uri="{FF2B5EF4-FFF2-40B4-BE49-F238E27FC236}">
                      <a16:creationId xmlns:a16="http://schemas.microsoft.com/office/drawing/2014/main" id="{C7B9C0AF-32F9-4EFA-8731-79A0216B65E7}"/>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6" name="Rectangle 307">
                  <a:extLst>
                    <a:ext uri="{FF2B5EF4-FFF2-40B4-BE49-F238E27FC236}">
                      <a16:creationId xmlns:a16="http://schemas.microsoft.com/office/drawing/2014/main" id="{ED13C02D-BB19-4D59-97E8-30609E5AE5FB}"/>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7" name="Rectangle 308">
                  <a:extLst>
                    <a:ext uri="{FF2B5EF4-FFF2-40B4-BE49-F238E27FC236}">
                      <a16:creationId xmlns:a16="http://schemas.microsoft.com/office/drawing/2014/main" id="{A8FC3C51-3DC7-401F-B6B2-495032721E2F}"/>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9">
                  <a:extLst>
                    <a:ext uri="{FF2B5EF4-FFF2-40B4-BE49-F238E27FC236}">
                      <a16:creationId xmlns:a16="http://schemas.microsoft.com/office/drawing/2014/main" id="{A84E33AE-B2ED-4DBB-B099-5E2E64C06F9E}"/>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10">
                  <a:extLst>
                    <a:ext uri="{FF2B5EF4-FFF2-40B4-BE49-F238E27FC236}">
                      <a16:creationId xmlns:a16="http://schemas.microsoft.com/office/drawing/2014/main" id="{D8FD0C39-D9FC-4AFB-B8CA-860546A79FB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11">
                  <a:extLst>
                    <a:ext uri="{FF2B5EF4-FFF2-40B4-BE49-F238E27FC236}">
                      <a16:creationId xmlns:a16="http://schemas.microsoft.com/office/drawing/2014/main" id="{926DA26D-4C29-4783-B819-D91D26916AC0}"/>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12">
                  <a:extLst>
                    <a:ext uri="{FF2B5EF4-FFF2-40B4-BE49-F238E27FC236}">
                      <a16:creationId xmlns:a16="http://schemas.microsoft.com/office/drawing/2014/main" id="{808C04B1-0667-475F-88BF-078CD982A0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13">
                  <a:extLst>
                    <a:ext uri="{FF2B5EF4-FFF2-40B4-BE49-F238E27FC236}">
                      <a16:creationId xmlns:a16="http://schemas.microsoft.com/office/drawing/2014/main" id="{7DCC7ED6-56B9-4F7E-9314-542B04C0D0C5}"/>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14">
                  <a:extLst>
                    <a:ext uri="{FF2B5EF4-FFF2-40B4-BE49-F238E27FC236}">
                      <a16:creationId xmlns:a16="http://schemas.microsoft.com/office/drawing/2014/main" id="{BF307B84-8115-49B9-8DB4-7A6CC8E2F9E0}"/>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15">
                  <a:extLst>
                    <a:ext uri="{FF2B5EF4-FFF2-40B4-BE49-F238E27FC236}">
                      <a16:creationId xmlns:a16="http://schemas.microsoft.com/office/drawing/2014/main" id="{97567B04-D092-4A75-B261-74F2B28EFDF3}"/>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16">
                  <a:extLst>
                    <a:ext uri="{FF2B5EF4-FFF2-40B4-BE49-F238E27FC236}">
                      <a16:creationId xmlns:a16="http://schemas.microsoft.com/office/drawing/2014/main" id="{1FA786DF-B0B8-4167-B579-6D19F7943D0C}"/>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17">
                  <a:extLst>
                    <a:ext uri="{FF2B5EF4-FFF2-40B4-BE49-F238E27FC236}">
                      <a16:creationId xmlns:a16="http://schemas.microsoft.com/office/drawing/2014/main" id="{F5203F2C-EA44-4F87-9204-10E83EBD5485}"/>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8">
                  <a:extLst>
                    <a:ext uri="{FF2B5EF4-FFF2-40B4-BE49-F238E27FC236}">
                      <a16:creationId xmlns:a16="http://schemas.microsoft.com/office/drawing/2014/main" id="{6D73E27A-4D25-428C-9C45-32D11DB9BFF5}"/>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9">
                  <a:extLst>
                    <a:ext uri="{FF2B5EF4-FFF2-40B4-BE49-F238E27FC236}">
                      <a16:creationId xmlns:a16="http://schemas.microsoft.com/office/drawing/2014/main" id="{8F6FFC5E-89ED-434D-BD0F-32AE6D3156F4}"/>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20">
                  <a:extLst>
                    <a:ext uri="{FF2B5EF4-FFF2-40B4-BE49-F238E27FC236}">
                      <a16:creationId xmlns:a16="http://schemas.microsoft.com/office/drawing/2014/main" id="{F1CF7899-ED3F-4AFF-8E69-684CF465049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21">
                  <a:extLst>
                    <a:ext uri="{FF2B5EF4-FFF2-40B4-BE49-F238E27FC236}">
                      <a16:creationId xmlns:a16="http://schemas.microsoft.com/office/drawing/2014/main" id="{3922871D-EDA5-4BF5-9F8C-7129C0FD882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22">
                  <a:extLst>
                    <a:ext uri="{FF2B5EF4-FFF2-40B4-BE49-F238E27FC236}">
                      <a16:creationId xmlns:a16="http://schemas.microsoft.com/office/drawing/2014/main" id="{0EAE095F-B09D-488B-B246-40228C180F37}"/>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23">
                  <a:extLst>
                    <a:ext uri="{FF2B5EF4-FFF2-40B4-BE49-F238E27FC236}">
                      <a16:creationId xmlns:a16="http://schemas.microsoft.com/office/drawing/2014/main" id="{78E6B235-5C21-4B9C-97D2-64F46D90F395}"/>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24">
                  <a:extLst>
                    <a:ext uri="{FF2B5EF4-FFF2-40B4-BE49-F238E27FC236}">
                      <a16:creationId xmlns:a16="http://schemas.microsoft.com/office/drawing/2014/main" id="{EB34DED9-1A9E-4B83-953A-8225A5200714}"/>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25">
                  <a:extLst>
                    <a:ext uri="{FF2B5EF4-FFF2-40B4-BE49-F238E27FC236}">
                      <a16:creationId xmlns:a16="http://schemas.microsoft.com/office/drawing/2014/main" id="{458FA2EB-FE9D-4C03-9F4C-36E33D9DE58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26">
                  <a:extLst>
                    <a:ext uri="{FF2B5EF4-FFF2-40B4-BE49-F238E27FC236}">
                      <a16:creationId xmlns:a16="http://schemas.microsoft.com/office/drawing/2014/main" id="{39239206-8788-4ABC-ACCD-2E1C69EB13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27">
                  <a:extLst>
                    <a:ext uri="{FF2B5EF4-FFF2-40B4-BE49-F238E27FC236}">
                      <a16:creationId xmlns:a16="http://schemas.microsoft.com/office/drawing/2014/main" id="{657275C3-AE26-463D-83E1-A78FCA29B3C0}"/>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8">
                  <a:extLst>
                    <a:ext uri="{FF2B5EF4-FFF2-40B4-BE49-F238E27FC236}">
                      <a16:creationId xmlns:a16="http://schemas.microsoft.com/office/drawing/2014/main" id="{FFAEFBBF-B3A9-4891-9D3A-F99B8F369B7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9">
                  <a:extLst>
                    <a:ext uri="{FF2B5EF4-FFF2-40B4-BE49-F238E27FC236}">
                      <a16:creationId xmlns:a16="http://schemas.microsoft.com/office/drawing/2014/main" id="{125ED81C-C68F-477F-AAA4-027ED9465AB2}"/>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30">
                  <a:extLst>
                    <a:ext uri="{FF2B5EF4-FFF2-40B4-BE49-F238E27FC236}">
                      <a16:creationId xmlns:a16="http://schemas.microsoft.com/office/drawing/2014/main" id="{91313E46-CD68-4B91-8759-27BC3A877CEE}"/>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31">
                  <a:extLst>
                    <a:ext uri="{FF2B5EF4-FFF2-40B4-BE49-F238E27FC236}">
                      <a16:creationId xmlns:a16="http://schemas.microsoft.com/office/drawing/2014/main" id="{42785DD8-EF85-4B4D-B755-2E60554C75E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7" name="Rectangle 6">
              <a:extLst>
                <a:ext uri="{FF2B5EF4-FFF2-40B4-BE49-F238E27FC236}">
                  <a16:creationId xmlns:a16="http://schemas.microsoft.com/office/drawing/2014/main" id="{64731A98-465C-469D-9978-9D0E3499DE99}"/>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451DA0DE-7CD1-4837-B39F-FA39A4B63DD3}"/>
                </a:ext>
              </a:extLst>
            </p:cNvPr>
            <p:cNvGrpSpPr/>
            <p:nvPr/>
          </p:nvGrpSpPr>
          <p:grpSpPr>
            <a:xfrm>
              <a:off x="11392963" y="5990263"/>
              <a:ext cx="427661" cy="870165"/>
              <a:chOff x="3384550" y="5672305"/>
              <a:chExt cx="481013" cy="1095375"/>
            </a:xfrm>
            <a:solidFill>
              <a:schemeClr val="bg1">
                <a:lumMod val="85000"/>
              </a:schemeClr>
            </a:solidFill>
          </p:grpSpPr>
          <p:sp>
            <p:nvSpPr>
              <p:cNvPr id="475" name="Rectangle 300">
                <a:extLst>
                  <a:ext uri="{FF2B5EF4-FFF2-40B4-BE49-F238E27FC236}">
                    <a16:creationId xmlns:a16="http://schemas.microsoft.com/office/drawing/2014/main" id="{E0F88A09-E82C-4E4B-9C23-3F8C5A20517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01">
                <a:extLst>
                  <a:ext uri="{FF2B5EF4-FFF2-40B4-BE49-F238E27FC236}">
                    <a16:creationId xmlns:a16="http://schemas.microsoft.com/office/drawing/2014/main" id="{4B2E7A27-9ECF-4B72-AA0F-3F987FA9808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02">
                <a:extLst>
                  <a:ext uri="{FF2B5EF4-FFF2-40B4-BE49-F238E27FC236}">
                    <a16:creationId xmlns:a16="http://schemas.microsoft.com/office/drawing/2014/main" id="{94F5411C-4C5E-4A5E-87FC-B97C7AAADD79}"/>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03">
                <a:extLst>
                  <a:ext uri="{FF2B5EF4-FFF2-40B4-BE49-F238E27FC236}">
                    <a16:creationId xmlns:a16="http://schemas.microsoft.com/office/drawing/2014/main" id="{68D995F2-AE06-4CA2-AAAF-62F718520934}"/>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04">
                <a:extLst>
                  <a:ext uri="{FF2B5EF4-FFF2-40B4-BE49-F238E27FC236}">
                    <a16:creationId xmlns:a16="http://schemas.microsoft.com/office/drawing/2014/main" id="{430FBFD9-D717-46C4-B9F4-1302B5571915}"/>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05">
                <a:extLst>
                  <a:ext uri="{FF2B5EF4-FFF2-40B4-BE49-F238E27FC236}">
                    <a16:creationId xmlns:a16="http://schemas.microsoft.com/office/drawing/2014/main" id="{64768319-3383-4AD8-98F0-D9F16172A67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06">
                <a:extLst>
                  <a:ext uri="{FF2B5EF4-FFF2-40B4-BE49-F238E27FC236}">
                    <a16:creationId xmlns:a16="http://schemas.microsoft.com/office/drawing/2014/main" id="{6D0CF404-9CB2-42A5-9B39-40DF72648E0A}"/>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07">
                <a:extLst>
                  <a:ext uri="{FF2B5EF4-FFF2-40B4-BE49-F238E27FC236}">
                    <a16:creationId xmlns:a16="http://schemas.microsoft.com/office/drawing/2014/main" id="{E0A8A509-968C-440D-B313-EFFD302A18E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3" name="Rectangle 308">
                <a:extLst>
                  <a:ext uri="{FF2B5EF4-FFF2-40B4-BE49-F238E27FC236}">
                    <a16:creationId xmlns:a16="http://schemas.microsoft.com/office/drawing/2014/main" id="{8AA5434F-9DD9-401B-847A-D11284AE34B2}"/>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9">
                <a:extLst>
                  <a:ext uri="{FF2B5EF4-FFF2-40B4-BE49-F238E27FC236}">
                    <a16:creationId xmlns:a16="http://schemas.microsoft.com/office/drawing/2014/main" id="{8B660B54-86D6-441A-8C2D-D8A367422902}"/>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10">
                <a:extLst>
                  <a:ext uri="{FF2B5EF4-FFF2-40B4-BE49-F238E27FC236}">
                    <a16:creationId xmlns:a16="http://schemas.microsoft.com/office/drawing/2014/main" id="{4397F693-4813-4361-A406-91239A30DACB}"/>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11">
                <a:extLst>
                  <a:ext uri="{FF2B5EF4-FFF2-40B4-BE49-F238E27FC236}">
                    <a16:creationId xmlns:a16="http://schemas.microsoft.com/office/drawing/2014/main" id="{AA738485-E610-4D1C-9C80-B2926F6156D6}"/>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12">
                <a:extLst>
                  <a:ext uri="{FF2B5EF4-FFF2-40B4-BE49-F238E27FC236}">
                    <a16:creationId xmlns:a16="http://schemas.microsoft.com/office/drawing/2014/main" id="{63CEA8F2-B0F8-4762-9489-DC41824C8F9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13">
                <a:extLst>
                  <a:ext uri="{FF2B5EF4-FFF2-40B4-BE49-F238E27FC236}">
                    <a16:creationId xmlns:a16="http://schemas.microsoft.com/office/drawing/2014/main" id="{ED0BA479-752B-49BD-A5D5-9BAF19A02E8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14">
                <a:extLst>
                  <a:ext uri="{FF2B5EF4-FFF2-40B4-BE49-F238E27FC236}">
                    <a16:creationId xmlns:a16="http://schemas.microsoft.com/office/drawing/2014/main" id="{B0A77CE0-88EB-47FF-8650-55EB99B8BFA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15">
                <a:extLst>
                  <a:ext uri="{FF2B5EF4-FFF2-40B4-BE49-F238E27FC236}">
                    <a16:creationId xmlns:a16="http://schemas.microsoft.com/office/drawing/2014/main" id="{82CB041E-8B9B-4F5E-AA21-D9839ABF389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16">
                <a:extLst>
                  <a:ext uri="{FF2B5EF4-FFF2-40B4-BE49-F238E27FC236}">
                    <a16:creationId xmlns:a16="http://schemas.microsoft.com/office/drawing/2014/main" id="{DEE173BC-9510-4591-AD90-FE76D0FFC774}"/>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17">
                <a:extLst>
                  <a:ext uri="{FF2B5EF4-FFF2-40B4-BE49-F238E27FC236}">
                    <a16:creationId xmlns:a16="http://schemas.microsoft.com/office/drawing/2014/main" id="{8010ED78-5897-4863-A79E-7682B3F3BD0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8">
                <a:extLst>
                  <a:ext uri="{FF2B5EF4-FFF2-40B4-BE49-F238E27FC236}">
                    <a16:creationId xmlns:a16="http://schemas.microsoft.com/office/drawing/2014/main" id="{650BB118-5A09-4C61-84CA-2B885EBFB7CA}"/>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9">
                <a:extLst>
                  <a:ext uri="{FF2B5EF4-FFF2-40B4-BE49-F238E27FC236}">
                    <a16:creationId xmlns:a16="http://schemas.microsoft.com/office/drawing/2014/main" id="{92CEE5DB-7C7C-4AD6-8039-F9E05331D60F}"/>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20">
                <a:extLst>
                  <a:ext uri="{FF2B5EF4-FFF2-40B4-BE49-F238E27FC236}">
                    <a16:creationId xmlns:a16="http://schemas.microsoft.com/office/drawing/2014/main" id="{88439A41-DB0D-42C6-A002-4968C142439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21">
                <a:extLst>
                  <a:ext uri="{FF2B5EF4-FFF2-40B4-BE49-F238E27FC236}">
                    <a16:creationId xmlns:a16="http://schemas.microsoft.com/office/drawing/2014/main" id="{0A2E36B3-B880-4B3D-AC6D-CE6D95B69632}"/>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22">
                <a:extLst>
                  <a:ext uri="{FF2B5EF4-FFF2-40B4-BE49-F238E27FC236}">
                    <a16:creationId xmlns:a16="http://schemas.microsoft.com/office/drawing/2014/main" id="{620F6F7C-7165-47F5-955C-FA1AC14DCE6D}"/>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23">
                <a:extLst>
                  <a:ext uri="{FF2B5EF4-FFF2-40B4-BE49-F238E27FC236}">
                    <a16:creationId xmlns:a16="http://schemas.microsoft.com/office/drawing/2014/main" id="{1322B201-2775-4B2E-8C74-0D8303D219A8}"/>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24">
                <a:extLst>
                  <a:ext uri="{FF2B5EF4-FFF2-40B4-BE49-F238E27FC236}">
                    <a16:creationId xmlns:a16="http://schemas.microsoft.com/office/drawing/2014/main" id="{094BAC26-7EAF-40EC-A452-14645B1E5C2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25">
                <a:extLst>
                  <a:ext uri="{FF2B5EF4-FFF2-40B4-BE49-F238E27FC236}">
                    <a16:creationId xmlns:a16="http://schemas.microsoft.com/office/drawing/2014/main" id="{C03C54CE-A8E5-4E34-A674-FF845B09C57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26">
                <a:extLst>
                  <a:ext uri="{FF2B5EF4-FFF2-40B4-BE49-F238E27FC236}">
                    <a16:creationId xmlns:a16="http://schemas.microsoft.com/office/drawing/2014/main" id="{68DF8859-87D5-4EBA-8ADD-E21C3F1F32C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27">
                <a:extLst>
                  <a:ext uri="{FF2B5EF4-FFF2-40B4-BE49-F238E27FC236}">
                    <a16:creationId xmlns:a16="http://schemas.microsoft.com/office/drawing/2014/main" id="{7279E00F-CD23-467C-8510-4042AE6B68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8">
                <a:extLst>
                  <a:ext uri="{FF2B5EF4-FFF2-40B4-BE49-F238E27FC236}">
                    <a16:creationId xmlns:a16="http://schemas.microsoft.com/office/drawing/2014/main" id="{192CC158-1A9B-4911-B05D-D270C4DED2B6}"/>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9">
                <a:extLst>
                  <a:ext uri="{FF2B5EF4-FFF2-40B4-BE49-F238E27FC236}">
                    <a16:creationId xmlns:a16="http://schemas.microsoft.com/office/drawing/2014/main" id="{EB7C72EE-0ECC-47EE-881E-AE55A0E61DD1}"/>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30">
                <a:extLst>
                  <a:ext uri="{FF2B5EF4-FFF2-40B4-BE49-F238E27FC236}">
                    <a16:creationId xmlns:a16="http://schemas.microsoft.com/office/drawing/2014/main" id="{9BBD16FB-9991-4E0B-8B5A-99ECBE87002B}"/>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31">
                <a:extLst>
                  <a:ext uri="{FF2B5EF4-FFF2-40B4-BE49-F238E27FC236}">
                    <a16:creationId xmlns:a16="http://schemas.microsoft.com/office/drawing/2014/main" id="{AEE70C05-77BB-47ED-9DA7-AAFC836C64F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9" name="Rectangle 8">
              <a:extLst>
                <a:ext uri="{FF2B5EF4-FFF2-40B4-BE49-F238E27FC236}">
                  <a16:creationId xmlns:a16="http://schemas.microsoft.com/office/drawing/2014/main" id="{1BCD8BCF-3C34-4499-B9DF-4C915BE26D7F}"/>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62C537D5-A94E-4005-8070-F885A5D56E70}"/>
                </a:ext>
              </a:extLst>
            </p:cNvPr>
            <p:cNvGrpSpPr/>
            <p:nvPr/>
          </p:nvGrpSpPr>
          <p:grpSpPr>
            <a:xfrm>
              <a:off x="4709208" y="5957341"/>
              <a:ext cx="555814" cy="1037183"/>
              <a:chOff x="4709208" y="5957341"/>
              <a:chExt cx="555814" cy="1037183"/>
            </a:xfrm>
          </p:grpSpPr>
          <p:sp>
            <p:nvSpPr>
              <p:cNvPr id="441" name="Rectangle 440">
                <a:extLst>
                  <a:ext uri="{FF2B5EF4-FFF2-40B4-BE49-F238E27FC236}">
                    <a16:creationId xmlns:a16="http://schemas.microsoft.com/office/drawing/2014/main" id="{35B34184-70F6-410B-B116-FF725704B601}"/>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2" name="Group 441">
                <a:extLst>
                  <a:ext uri="{FF2B5EF4-FFF2-40B4-BE49-F238E27FC236}">
                    <a16:creationId xmlns:a16="http://schemas.microsoft.com/office/drawing/2014/main" id="{9E034525-B9D0-4E94-B441-29D03633F60A}"/>
                  </a:ext>
                </a:extLst>
              </p:cNvPr>
              <p:cNvGrpSpPr/>
              <p:nvPr/>
            </p:nvGrpSpPr>
            <p:grpSpPr>
              <a:xfrm>
                <a:off x="4777317" y="6004034"/>
                <a:ext cx="428866" cy="839666"/>
                <a:chOff x="3384550" y="5672305"/>
                <a:chExt cx="481013" cy="1095375"/>
              </a:xfrm>
              <a:solidFill>
                <a:schemeClr val="bg1">
                  <a:lumMod val="85000"/>
                </a:schemeClr>
              </a:solidFill>
            </p:grpSpPr>
            <p:sp>
              <p:nvSpPr>
                <p:cNvPr id="443" name="Rectangle 300">
                  <a:extLst>
                    <a:ext uri="{FF2B5EF4-FFF2-40B4-BE49-F238E27FC236}">
                      <a16:creationId xmlns:a16="http://schemas.microsoft.com/office/drawing/2014/main" id="{F85EE52B-9F67-4559-AC50-8FA8E80AF927}"/>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01">
                  <a:extLst>
                    <a:ext uri="{FF2B5EF4-FFF2-40B4-BE49-F238E27FC236}">
                      <a16:creationId xmlns:a16="http://schemas.microsoft.com/office/drawing/2014/main" id="{27449CBA-716B-4932-B506-273DAE226EE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02">
                  <a:extLst>
                    <a:ext uri="{FF2B5EF4-FFF2-40B4-BE49-F238E27FC236}">
                      <a16:creationId xmlns:a16="http://schemas.microsoft.com/office/drawing/2014/main" id="{FC192E16-B1D5-4AD8-83D1-9B1B303AF26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03">
                  <a:extLst>
                    <a:ext uri="{FF2B5EF4-FFF2-40B4-BE49-F238E27FC236}">
                      <a16:creationId xmlns:a16="http://schemas.microsoft.com/office/drawing/2014/main" id="{514C0CE6-1BDA-4981-B631-8E0BFF2BE262}"/>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04">
                  <a:extLst>
                    <a:ext uri="{FF2B5EF4-FFF2-40B4-BE49-F238E27FC236}">
                      <a16:creationId xmlns:a16="http://schemas.microsoft.com/office/drawing/2014/main" id="{C759F526-6277-4BF5-AA91-28919AEB490F}"/>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05">
                  <a:extLst>
                    <a:ext uri="{FF2B5EF4-FFF2-40B4-BE49-F238E27FC236}">
                      <a16:creationId xmlns:a16="http://schemas.microsoft.com/office/drawing/2014/main" id="{9FE77205-C52B-4F79-9B45-9319B5C4179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9" name="Rectangle 306">
                  <a:extLst>
                    <a:ext uri="{FF2B5EF4-FFF2-40B4-BE49-F238E27FC236}">
                      <a16:creationId xmlns:a16="http://schemas.microsoft.com/office/drawing/2014/main" id="{6FB6C224-2580-4A4A-99DA-5EDC3E092F33}"/>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0" name="Rectangle 307">
                  <a:extLst>
                    <a:ext uri="{FF2B5EF4-FFF2-40B4-BE49-F238E27FC236}">
                      <a16:creationId xmlns:a16="http://schemas.microsoft.com/office/drawing/2014/main" id="{D48BCFD4-0D39-4FA9-A920-95C4562507B2}"/>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1" name="Rectangle 308">
                  <a:extLst>
                    <a:ext uri="{FF2B5EF4-FFF2-40B4-BE49-F238E27FC236}">
                      <a16:creationId xmlns:a16="http://schemas.microsoft.com/office/drawing/2014/main" id="{68974041-1788-43ED-B584-4D5D9864CBC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9">
                  <a:extLst>
                    <a:ext uri="{FF2B5EF4-FFF2-40B4-BE49-F238E27FC236}">
                      <a16:creationId xmlns:a16="http://schemas.microsoft.com/office/drawing/2014/main" id="{F118684C-FA87-4DE7-9C63-424D4FA70194}"/>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10">
                  <a:extLst>
                    <a:ext uri="{FF2B5EF4-FFF2-40B4-BE49-F238E27FC236}">
                      <a16:creationId xmlns:a16="http://schemas.microsoft.com/office/drawing/2014/main" id="{D4488F5A-A9C4-409E-8D8F-1D3E1CFD3D8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11">
                  <a:extLst>
                    <a:ext uri="{FF2B5EF4-FFF2-40B4-BE49-F238E27FC236}">
                      <a16:creationId xmlns:a16="http://schemas.microsoft.com/office/drawing/2014/main" id="{A503C283-B8DF-4BE5-A481-49D3B4C06031}"/>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12">
                  <a:extLst>
                    <a:ext uri="{FF2B5EF4-FFF2-40B4-BE49-F238E27FC236}">
                      <a16:creationId xmlns:a16="http://schemas.microsoft.com/office/drawing/2014/main" id="{84F10C2C-A814-407F-99AE-2D3E7D1E374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13">
                  <a:extLst>
                    <a:ext uri="{FF2B5EF4-FFF2-40B4-BE49-F238E27FC236}">
                      <a16:creationId xmlns:a16="http://schemas.microsoft.com/office/drawing/2014/main" id="{6E3D0065-B81D-41E7-BEA4-925B9957571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14">
                  <a:extLst>
                    <a:ext uri="{FF2B5EF4-FFF2-40B4-BE49-F238E27FC236}">
                      <a16:creationId xmlns:a16="http://schemas.microsoft.com/office/drawing/2014/main" id="{9700479C-EC93-427E-B112-AEE57654BC9D}"/>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15">
                  <a:extLst>
                    <a:ext uri="{FF2B5EF4-FFF2-40B4-BE49-F238E27FC236}">
                      <a16:creationId xmlns:a16="http://schemas.microsoft.com/office/drawing/2014/main" id="{568710F7-5EF9-4181-BEAE-5A4DA87E9A4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16">
                  <a:extLst>
                    <a:ext uri="{FF2B5EF4-FFF2-40B4-BE49-F238E27FC236}">
                      <a16:creationId xmlns:a16="http://schemas.microsoft.com/office/drawing/2014/main" id="{9FC0A1F6-3984-40A8-94A5-801C91DCF50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17">
                  <a:extLst>
                    <a:ext uri="{FF2B5EF4-FFF2-40B4-BE49-F238E27FC236}">
                      <a16:creationId xmlns:a16="http://schemas.microsoft.com/office/drawing/2014/main" id="{560AC2F1-1E97-445F-B149-98E8A5B47DE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8">
                  <a:extLst>
                    <a:ext uri="{FF2B5EF4-FFF2-40B4-BE49-F238E27FC236}">
                      <a16:creationId xmlns:a16="http://schemas.microsoft.com/office/drawing/2014/main" id="{1D46CADC-B9F4-476C-A960-7077ABF01FF7}"/>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9">
                  <a:extLst>
                    <a:ext uri="{FF2B5EF4-FFF2-40B4-BE49-F238E27FC236}">
                      <a16:creationId xmlns:a16="http://schemas.microsoft.com/office/drawing/2014/main" id="{B86BF1DE-5F1C-4B9E-BDBF-ADE4D59687E8}"/>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20">
                  <a:extLst>
                    <a:ext uri="{FF2B5EF4-FFF2-40B4-BE49-F238E27FC236}">
                      <a16:creationId xmlns:a16="http://schemas.microsoft.com/office/drawing/2014/main" id="{57FD10D2-3EF4-4846-B8EA-ABFBB2261D52}"/>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21">
                  <a:extLst>
                    <a:ext uri="{FF2B5EF4-FFF2-40B4-BE49-F238E27FC236}">
                      <a16:creationId xmlns:a16="http://schemas.microsoft.com/office/drawing/2014/main" id="{3BBBFDA9-D05C-4C40-B634-A0B32055E7AA}"/>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22">
                  <a:extLst>
                    <a:ext uri="{FF2B5EF4-FFF2-40B4-BE49-F238E27FC236}">
                      <a16:creationId xmlns:a16="http://schemas.microsoft.com/office/drawing/2014/main" id="{4F6B2970-59F1-4FB8-B069-1B965A5AA4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23">
                  <a:extLst>
                    <a:ext uri="{FF2B5EF4-FFF2-40B4-BE49-F238E27FC236}">
                      <a16:creationId xmlns:a16="http://schemas.microsoft.com/office/drawing/2014/main" id="{0AD82033-82AD-4C99-8FDD-426CA836FCE1}"/>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24">
                  <a:extLst>
                    <a:ext uri="{FF2B5EF4-FFF2-40B4-BE49-F238E27FC236}">
                      <a16:creationId xmlns:a16="http://schemas.microsoft.com/office/drawing/2014/main" id="{F7FF58A7-F6B6-455A-8499-C12296D43242}"/>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25">
                  <a:extLst>
                    <a:ext uri="{FF2B5EF4-FFF2-40B4-BE49-F238E27FC236}">
                      <a16:creationId xmlns:a16="http://schemas.microsoft.com/office/drawing/2014/main" id="{7362119B-9336-4230-AA9F-CE56F47A50B2}"/>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26">
                  <a:extLst>
                    <a:ext uri="{FF2B5EF4-FFF2-40B4-BE49-F238E27FC236}">
                      <a16:creationId xmlns:a16="http://schemas.microsoft.com/office/drawing/2014/main" id="{A7759A00-8322-4FAA-9FEC-E15A96F0E6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27">
                  <a:extLst>
                    <a:ext uri="{FF2B5EF4-FFF2-40B4-BE49-F238E27FC236}">
                      <a16:creationId xmlns:a16="http://schemas.microsoft.com/office/drawing/2014/main" id="{557E36C8-DCC4-422F-8D32-FFA9E8E43499}"/>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8">
                  <a:extLst>
                    <a:ext uri="{FF2B5EF4-FFF2-40B4-BE49-F238E27FC236}">
                      <a16:creationId xmlns:a16="http://schemas.microsoft.com/office/drawing/2014/main" id="{6CAE1ABC-B96A-4121-8A97-CD631B30BA93}"/>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9">
                  <a:extLst>
                    <a:ext uri="{FF2B5EF4-FFF2-40B4-BE49-F238E27FC236}">
                      <a16:creationId xmlns:a16="http://schemas.microsoft.com/office/drawing/2014/main" id="{6DA24C3B-F0B0-469A-9AE7-F9647522481B}"/>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30">
                  <a:extLst>
                    <a:ext uri="{FF2B5EF4-FFF2-40B4-BE49-F238E27FC236}">
                      <a16:creationId xmlns:a16="http://schemas.microsoft.com/office/drawing/2014/main" id="{D7F851FE-6CAF-44F5-9797-6F2DDA087BD8}"/>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31">
                  <a:extLst>
                    <a:ext uri="{FF2B5EF4-FFF2-40B4-BE49-F238E27FC236}">
                      <a16:creationId xmlns:a16="http://schemas.microsoft.com/office/drawing/2014/main" id="{4619C2A0-80E8-4F82-B416-28E179DB010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1" name="Group 10">
              <a:extLst>
                <a:ext uri="{FF2B5EF4-FFF2-40B4-BE49-F238E27FC236}">
                  <a16:creationId xmlns:a16="http://schemas.microsoft.com/office/drawing/2014/main" id="{BB73836F-3A32-4960-8E90-0C657491B331}"/>
                </a:ext>
              </a:extLst>
            </p:cNvPr>
            <p:cNvGrpSpPr/>
            <p:nvPr/>
          </p:nvGrpSpPr>
          <p:grpSpPr>
            <a:xfrm>
              <a:off x="2906388" y="5338377"/>
              <a:ext cx="1750352" cy="1656148"/>
              <a:chOff x="2906388" y="5338377"/>
              <a:chExt cx="1750352" cy="1656148"/>
            </a:xfrm>
          </p:grpSpPr>
          <p:sp>
            <p:nvSpPr>
              <p:cNvPr id="406" name="Rectangle 405">
                <a:extLst>
                  <a:ext uri="{FF2B5EF4-FFF2-40B4-BE49-F238E27FC236}">
                    <a16:creationId xmlns:a16="http://schemas.microsoft.com/office/drawing/2014/main" id="{9AE5213C-0694-41CE-853A-523624D0B7FA}"/>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7" name="Group 406">
                <a:extLst>
                  <a:ext uri="{FF2B5EF4-FFF2-40B4-BE49-F238E27FC236}">
                    <a16:creationId xmlns:a16="http://schemas.microsoft.com/office/drawing/2014/main" id="{49B1F8A4-7D61-40C2-997E-D637CB3FF34B}"/>
                  </a:ext>
                </a:extLst>
              </p:cNvPr>
              <p:cNvGrpSpPr/>
              <p:nvPr/>
            </p:nvGrpSpPr>
            <p:grpSpPr>
              <a:xfrm>
                <a:off x="4091329" y="5864979"/>
                <a:ext cx="481013" cy="978721"/>
                <a:chOff x="3384550" y="5672305"/>
                <a:chExt cx="481013" cy="1095375"/>
              </a:xfrm>
              <a:solidFill>
                <a:schemeClr val="bg1">
                  <a:lumMod val="85000"/>
                </a:schemeClr>
              </a:solidFill>
            </p:grpSpPr>
            <p:sp>
              <p:nvSpPr>
                <p:cNvPr id="409" name="Rectangle 300">
                  <a:extLst>
                    <a:ext uri="{FF2B5EF4-FFF2-40B4-BE49-F238E27FC236}">
                      <a16:creationId xmlns:a16="http://schemas.microsoft.com/office/drawing/2014/main" id="{15ECDE95-D3E6-4C0A-AFD3-D57FCAABF2E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01">
                  <a:extLst>
                    <a:ext uri="{FF2B5EF4-FFF2-40B4-BE49-F238E27FC236}">
                      <a16:creationId xmlns:a16="http://schemas.microsoft.com/office/drawing/2014/main" id="{971037A1-947E-43CF-B829-FE4519DE447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02">
                  <a:extLst>
                    <a:ext uri="{FF2B5EF4-FFF2-40B4-BE49-F238E27FC236}">
                      <a16:creationId xmlns:a16="http://schemas.microsoft.com/office/drawing/2014/main" id="{40293E09-9C52-4682-B1AC-9CEB7A7F82E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03">
                  <a:extLst>
                    <a:ext uri="{FF2B5EF4-FFF2-40B4-BE49-F238E27FC236}">
                      <a16:creationId xmlns:a16="http://schemas.microsoft.com/office/drawing/2014/main" id="{C2AA49A2-A731-4A57-B005-FECF0DE41E3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04">
                  <a:extLst>
                    <a:ext uri="{FF2B5EF4-FFF2-40B4-BE49-F238E27FC236}">
                      <a16:creationId xmlns:a16="http://schemas.microsoft.com/office/drawing/2014/main" id="{57FEAA7F-35BC-4D54-B8AB-031AC0FF0842}"/>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4" name="Rectangle 305">
                  <a:extLst>
                    <a:ext uri="{FF2B5EF4-FFF2-40B4-BE49-F238E27FC236}">
                      <a16:creationId xmlns:a16="http://schemas.microsoft.com/office/drawing/2014/main" id="{3A812E1E-5C50-4C77-9C5C-0936A362FE9C}"/>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5" name="Rectangle 306">
                  <a:extLst>
                    <a:ext uri="{FF2B5EF4-FFF2-40B4-BE49-F238E27FC236}">
                      <a16:creationId xmlns:a16="http://schemas.microsoft.com/office/drawing/2014/main" id="{C8B90346-4CFF-444C-8258-826D99E3CB3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6" name="Rectangle 307">
                  <a:extLst>
                    <a:ext uri="{FF2B5EF4-FFF2-40B4-BE49-F238E27FC236}">
                      <a16:creationId xmlns:a16="http://schemas.microsoft.com/office/drawing/2014/main" id="{711EB1C4-09B0-46CA-B368-882ED3A8CF3A}"/>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7" name="Rectangle 308">
                  <a:extLst>
                    <a:ext uri="{FF2B5EF4-FFF2-40B4-BE49-F238E27FC236}">
                      <a16:creationId xmlns:a16="http://schemas.microsoft.com/office/drawing/2014/main" id="{02AD081C-CFBC-4506-8E23-AAB61DEBA26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9">
                  <a:extLst>
                    <a:ext uri="{FF2B5EF4-FFF2-40B4-BE49-F238E27FC236}">
                      <a16:creationId xmlns:a16="http://schemas.microsoft.com/office/drawing/2014/main" id="{26DAF5BC-72B0-4539-A682-A3063BABC020}"/>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10">
                  <a:extLst>
                    <a:ext uri="{FF2B5EF4-FFF2-40B4-BE49-F238E27FC236}">
                      <a16:creationId xmlns:a16="http://schemas.microsoft.com/office/drawing/2014/main" id="{70F2AD4E-763E-477E-AE03-1798FF1F2CA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11">
                  <a:extLst>
                    <a:ext uri="{FF2B5EF4-FFF2-40B4-BE49-F238E27FC236}">
                      <a16:creationId xmlns:a16="http://schemas.microsoft.com/office/drawing/2014/main" id="{C18D5DA4-96DD-4CC7-9D89-D707849E2B0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12">
                  <a:extLst>
                    <a:ext uri="{FF2B5EF4-FFF2-40B4-BE49-F238E27FC236}">
                      <a16:creationId xmlns:a16="http://schemas.microsoft.com/office/drawing/2014/main" id="{836036E2-4EBC-4D3B-80C1-51EB6207C5AB}"/>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13">
                  <a:extLst>
                    <a:ext uri="{FF2B5EF4-FFF2-40B4-BE49-F238E27FC236}">
                      <a16:creationId xmlns:a16="http://schemas.microsoft.com/office/drawing/2014/main" id="{C9BC4F4F-1FF0-4758-8AF9-45EF3C67FE5E}"/>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14">
                  <a:extLst>
                    <a:ext uri="{FF2B5EF4-FFF2-40B4-BE49-F238E27FC236}">
                      <a16:creationId xmlns:a16="http://schemas.microsoft.com/office/drawing/2014/main" id="{44D35914-AF1F-48B3-8DE3-AC6FBAA04FA6}"/>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15">
                  <a:extLst>
                    <a:ext uri="{FF2B5EF4-FFF2-40B4-BE49-F238E27FC236}">
                      <a16:creationId xmlns:a16="http://schemas.microsoft.com/office/drawing/2014/main" id="{23227227-AAF2-4322-96F6-5CB5EDAE240D}"/>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16">
                  <a:extLst>
                    <a:ext uri="{FF2B5EF4-FFF2-40B4-BE49-F238E27FC236}">
                      <a16:creationId xmlns:a16="http://schemas.microsoft.com/office/drawing/2014/main" id="{E37AD8E5-2FAE-41E3-8E32-8AC269B1351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17">
                  <a:extLst>
                    <a:ext uri="{FF2B5EF4-FFF2-40B4-BE49-F238E27FC236}">
                      <a16:creationId xmlns:a16="http://schemas.microsoft.com/office/drawing/2014/main" id="{63BD3DA1-CB5B-40B5-B64B-60D85BD4F9F1}"/>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8">
                  <a:extLst>
                    <a:ext uri="{FF2B5EF4-FFF2-40B4-BE49-F238E27FC236}">
                      <a16:creationId xmlns:a16="http://schemas.microsoft.com/office/drawing/2014/main" id="{DA560D2B-55EA-4D57-A316-BFF3623C39F8}"/>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9">
                  <a:extLst>
                    <a:ext uri="{FF2B5EF4-FFF2-40B4-BE49-F238E27FC236}">
                      <a16:creationId xmlns:a16="http://schemas.microsoft.com/office/drawing/2014/main" id="{7D0F888B-0073-41D0-AB49-6FF219CD1B3A}"/>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20">
                  <a:extLst>
                    <a:ext uri="{FF2B5EF4-FFF2-40B4-BE49-F238E27FC236}">
                      <a16:creationId xmlns:a16="http://schemas.microsoft.com/office/drawing/2014/main" id="{EFA8ED8D-91CD-4858-A7F9-15FF16847C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21">
                  <a:extLst>
                    <a:ext uri="{FF2B5EF4-FFF2-40B4-BE49-F238E27FC236}">
                      <a16:creationId xmlns:a16="http://schemas.microsoft.com/office/drawing/2014/main" id="{E83BB57E-FCD2-4752-92D2-AD3356A42EE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22">
                  <a:extLst>
                    <a:ext uri="{FF2B5EF4-FFF2-40B4-BE49-F238E27FC236}">
                      <a16:creationId xmlns:a16="http://schemas.microsoft.com/office/drawing/2014/main" id="{E64402C8-FEE2-411C-AA64-A393B67291E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23">
                  <a:extLst>
                    <a:ext uri="{FF2B5EF4-FFF2-40B4-BE49-F238E27FC236}">
                      <a16:creationId xmlns:a16="http://schemas.microsoft.com/office/drawing/2014/main" id="{FDB1B377-D777-4D4D-A348-D4E8E21C2793}"/>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24">
                  <a:extLst>
                    <a:ext uri="{FF2B5EF4-FFF2-40B4-BE49-F238E27FC236}">
                      <a16:creationId xmlns:a16="http://schemas.microsoft.com/office/drawing/2014/main" id="{2805B305-FBE9-4242-9F9B-DBEA6596ED9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25">
                  <a:extLst>
                    <a:ext uri="{FF2B5EF4-FFF2-40B4-BE49-F238E27FC236}">
                      <a16:creationId xmlns:a16="http://schemas.microsoft.com/office/drawing/2014/main" id="{88B07534-9737-4BA0-8132-31CE2A1A8EE6}"/>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26">
                  <a:extLst>
                    <a:ext uri="{FF2B5EF4-FFF2-40B4-BE49-F238E27FC236}">
                      <a16:creationId xmlns:a16="http://schemas.microsoft.com/office/drawing/2014/main" id="{B4D67CCA-94AD-466B-9253-86BCCADB4957}"/>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27">
                  <a:extLst>
                    <a:ext uri="{FF2B5EF4-FFF2-40B4-BE49-F238E27FC236}">
                      <a16:creationId xmlns:a16="http://schemas.microsoft.com/office/drawing/2014/main" id="{B569E286-0D6E-4398-BF15-CA165B8588A5}"/>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8">
                  <a:extLst>
                    <a:ext uri="{FF2B5EF4-FFF2-40B4-BE49-F238E27FC236}">
                      <a16:creationId xmlns:a16="http://schemas.microsoft.com/office/drawing/2014/main" id="{85C1207B-1C56-46BF-9BE5-7556307CE1E9}"/>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9">
                  <a:extLst>
                    <a:ext uri="{FF2B5EF4-FFF2-40B4-BE49-F238E27FC236}">
                      <a16:creationId xmlns:a16="http://schemas.microsoft.com/office/drawing/2014/main" id="{CE321F27-CFA4-4982-9514-ECFFFC164E2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30">
                  <a:extLst>
                    <a:ext uri="{FF2B5EF4-FFF2-40B4-BE49-F238E27FC236}">
                      <a16:creationId xmlns:a16="http://schemas.microsoft.com/office/drawing/2014/main" id="{B7BDC678-F766-4F0C-B776-51D2A68489DF}"/>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31">
                  <a:extLst>
                    <a:ext uri="{FF2B5EF4-FFF2-40B4-BE49-F238E27FC236}">
                      <a16:creationId xmlns:a16="http://schemas.microsoft.com/office/drawing/2014/main" id="{49185471-B172-452C-BA87-BD1B5365D306}"/>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08" name="Rectangle 407">
                <a:extLst>
                  <a:ext uri="{FF2B5EF4-FFF2-40B4-BE49-F238E27FC236}">
                    <a16:creationId xmlns:a16="http://schemas.microsoft.com/office/drawing/2014/main" id="{0F09E877-BAF7-41D1-8F2B-E25131E424CA}"/>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D894B31-403A-45FF-94BC-9CC1B7DDC5C1}"/>
                </a:ext>
              </a:extLst>
            </p:cNvPr>
            <p:cNvGrpSpPr/>
            <p:nvPr/>
          </p:nvGrpSpPr>
          <p:grpSpPr>
            <a:xfrm>
              <a:off x="0" y="4737267"/>
              <a:ext cx="3679825" cy="2152651"/>
              <a:chOff x="274638" y="4737267"/>
              <a:chExt cx="3679825" cy="2152651"/>
            </a:xfrm>
          </p:grpSpPr>
          <p:sp>
            <p:nvSpPr>
              <p:cNvPr id="245" name="Rectangle 299">
                <a:extLst>
                  <a:ext uri="{FF2B5EF4-FFF2-40B4-BE49-F238E27FC236}">
                    <a16:creationId xmlns:a16="http://schemas.microsoft.com/office/drawing/2014/main" id="{C0C74C4D-C654-497B-A660-0AFED620C34D}"/>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46" name="Group 245">
                <a:extLst>
                  <a:ext uri="{FF2B5EF4-FFF2-40B4-BE49-F238E27FC236}">
                    <a16:creationId xmlns:a16="http://schemas.microsoft.com/office/drawing/2014/main" id="{ED005D80-D461-4697-84CE-3C8BFB56D581}"/>
                  </a:ext>
                </a:extLst>
              </p:cNvPr>
              <p:cNvGrpSpPr/>
              <p:nvPr/>
            </p:nvGrpSpPr>
            <p:grpSpPr>
              <a:xfrm>
                <a:off x="3384550" y="5672305"/>
                <a:ext cx="481013" cy="1095375"/>
                <a:chOff x="3384550" y="5672305"/>
                <a:chExt cx="481013" cy="1095375"/>
              </a:xfrm>
            </p:grpSpPr>
            <p:sp>
              <p:nvSpPr>
                <p:cNvPr id="374" name="Rectangle 300">
                  <a:extLst>
                    <a:ext uri="{FF2B5EF4-FFF2-40B4-BE49-F238E27FC236}">
                      <a16:creationId xmlns:a16="http://schemas.microsoft.com/office/drawing/2014/main" id="{1B324EC4-4DF0-42ED-9B12-292DE89136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301">
                  <a:extLst>
                    <a:ext uri="{FF2B5EF4-FFF2-40B4-BE49-F238E27FC236}">
                      <a16:creationId xmlns:a16="http://schemas.microsoft.com/office/drawing/2014/main" id="{0CD30680-CBDD-40AC-A798-46BF43913525}"/>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302">
                  <a:extLst>
                    <a:ext uri="{FF2B5EF4-FFF2-40B4-BE49-F238E27FC236}">
                      <a16:creationId xmlns:a16="http://schemas.microsoft.com/office/drawing/2014/main" id="{3F1488A4-F4BF-4BEB-902C-DF4ABF137A22}"/>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303">
                  <a:extLst>
                    <a:ext uri="{FF2B5EF4-FFF2-40B4-BE49-F238E27FC236}">
                      <a16:creationId xmlns:a16="http://schemas.microsoft.com/office/drawing/2014/main" id="{006C54B0-C1E5-4E50-994A-8F529AE0C51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304">
                  <a:extLst>
                    <a:ext uri="{FF2B5EF4-FFF2-40B4-BE49-F238E27FC236}">
                      <a16:creationId xmlns:a16="http://schemas.microsoft.com/office/drawing/2014/main" id="{A80ABA18-3BB7-4347-91AB-7579C9BDBEF7}"/>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305">
                  <a:extLst>
                    <a:ext uri="{FF2B5EF4-FFF2-40B4-BE49-F238E27FC236}">
                      <a16:creationId xmlns:a16="http://schemas.microsoft.com/office/drawing/2014/main" id="{F7101FCC-A241-4721-B7DB-864AE1448B13}"/>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306">
                  <a:extLst>
                    <a:ext uri="{FF2B5EF4-FFF2-40B4-BE49-F238E27FC236}">
                      <a16:creationId xmlns:a16="http://schemas.microsoft.com/office/drawing/2014/main" id="{1A88C308-22AE-4E4B-A314-02E7B7C254AC}"/>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307">
                  <a:extLst>
                    <a:ext uri="{FF2B5EF4-FFF2-40B4-BE49-F238E27FC236}">
                      <a16:creationId xmlns:a16="http://schemas.microsoft.com/office/drawing/2014/main" id="{7A739253-DDDA-44C8-9BE9-21B5B2A2E2A7}"/>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2" name="Rectangle 308">
                  <a:extLst>
                    <a:ext uri="{FF2B5EF4-FFF2-40B4-BE49-F238E27FC236}">
                      <a16:creationId xmlns:a16="http://schemas.microsoft.com/office/drawing/2014/main" id="{6A76C778-A774-41B4-A0D0-A6F7B25FD9F9}"/>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9">
                  <a:extLst>
                    <a:ext uri="{FF2B5EF4-FFF2-40B4-BE49-F238E27FC236}">
                      <a16:creationId xmlns:a16="http://schemas.microsoft.com/office/drawing/2014/main" id="{B2A7C995-5170-4B07-9B98-98199C985CB5}"/>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10">
                  <a:extLst>
                    <a:ext uri="{FF2B5EF4-FFF2-40B4-BE49-F238E27FC236}">
                      <a16:creationId xmlns:a16="http://schemas.microsoft.com/office/drawing/2014/main" id="{CBC788DB-DC17-46CD-B089-360A3F62B611}"/>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11">
                  <a:extLst>
                    <a:ext uri="{FF2B5EF4-FFF2-40B4-BE49-F238E27FC236}">
                      <a16:creationId xmlns:a16="http://schemas.microsoft.com/office/drawing/2014/main" id="{9B0D5F9C-D16F-4EF5-A96D-4BBA5AEF90F9}"/>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12">
                  <a:extLst>
                    <a:ext uri="{FF2B5EF4-FFF2-40B4-BE49-F238E27FC236}">
                      <a16:creationId xmlns:a16="http://schemas.microsoft.com/office/drawing/2014/main" id="{8DBD9C81-56D9-42A6-A48F-683D658A201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13">
                  <a:extLst>
                    <a:ext uri="{FF2B5EF4-FFF2-40B4-BE49-F238E27FC236}">
                      <a16:creationId xmlns:a16="http://schemas.microsoft.com/office/drawing/2014/main" id="{C4D600B5-96CB-47DF-B7CB-062FD2B78CA0}"/>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14">
                  <a:extLst>
                    <a:ext uri="{FF2B5EF4-FFF2-40B4-BE49-F238E27FC236}">
                      <a16:creationId xmlns:a16="http://schemas.microsoft.com/office/drawing/2014/main" id="{7D7456B2-8A03-461D-9FEC-C2E27B9599B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15">
                  <a:extLst>
                    <a:ext uri="{FF2B5EF4-FFF2-40B4-BE49-F238E27FC236}">
                      <a16:creationId xmlns:a16="http://schemas.microsoft.com/office/drawing/2014/main" id="{46C91266-281B-40A7-9EA5-A86DA5362E35}"/>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16">
                  <a:extLst>
                    <a:ext uri="{FF2B5EF4-FFF2-40B4-BE49-F238E27FC236}">
                      <a16:creationId xmlns:a16="http://schemas.microsoft.com/office/drawing/2014/main" id="{7BE5E868-73AC-4B70-AF61-79DFDC9FFA65}"/>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17">
                  <a:extLst>
                    <a:ext uri="{FF2B5EF4-FFF2-40B4-BE49-F238E27FC236}">
                      <a16:creationId xmlns:a16="http://schemas.microsoft.com/office/drawing/2014/main" id="{3EC26453-D4C4-44F6-B476-FEE50D3C886B}"/>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8">
                  <a:extLst>
                    <a:ext uri="{FF2B5EF4-FFF2-40B4-BE49-F238E27FC236}">
                      <a16:creationId xmlns:a16="http://schemas.microsoft.com/office/drawing/2014/main" id="{680C7B5D-21FB-4187-96EF-187079C094A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9">
                  <a:extLst>
                    <a:ext uri="{FF2B5EF4-FFF2-40B4-BE49-F238E27FC236}">
                      <a16:creationId xmlns:a16="http://schemas.microsoft.com/office/drawing/2014/main" id="{A9429EBE-EF02-4472-A185-B7AB821834E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20">
                  <a:extLst>
                    <a:ext uri="{FF2B5EF4-FFF2-40B4-BE49-F238E27FC236}">
                      <a16:creationId xmlns:a16="http://schemas.microsoft.com/office/drawing/2014/main" id="{F8917A8A-DF6F-4A24-BAA1-5EEA392DCAAA}"/>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21">
                  <a:extLst>
                    <a:ext uri="{FF2B5EF4-FFF2-40B4-BE49-F238E27FC236}">
                      <a16:creationId xmlns:a16="http://schemas.microsoft.com/office/drawing/2014/main" id="{8D3E9069-01DE-461A-ADBD-B6705EB0B553}"/>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22">
                  <a:extLst>
                    <a:ext uri="{FF2B5EF4-FFF2-40B4-BE49-F238E27FC236}">
                      <a16:creationId xmlns:a16="http://schemas.microsoft.com/office/drawing/2014/main" id="{ED00851C-920E-4CA3-891D-CB98F75C31DD}"/>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23">
                  <a:extLst>
                    <a:ext uri="{FF2B5EF4-FFF2-40B4-BE49-F238E27FC236}">
                      <a16:creationId xmlns:a16="http://schemas.microsoft.com/office/drawing/2014/main" id="{92E67D04-CA0B-47B5-8192-EF51F1DDC48B}"/>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24">
                  <a:extLst>
                    <a:ext uri="{FF2B5EF4-FFF2-40B4-BE49-F238E27FC236}">
                      <a16:creationId xmlns:a16="http://schemas.microsoft.com/office/drawing/2014/main" id="{696ACF06-5A46-4669-9F11-06D0FF6E43CA}"/>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25">
                  <a:extLst>
                    <a:ext uri="{FF2B5EF4-FFF2-40B4-BE49-F238E27FC236}">
                      <a16:creationId xmlns:a16="http://schemas.microsoft.com/office/drawing/2014/main" id="{80D32E8C-D182-484A-9E75-616508662FFF}"/>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26">
                  <a:extLst>
                    <a:ext uri="{FF2B5EF4-FFF2-40B4-BE49-F238E27FC236}">
                      <a16:creationId xmlns:a16="http://schemas.microsoft.com/office/drawing/2014/main" id="{7C764DFA-330F-4708-8F89-6CCD8B834A1B}"/>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27">
                  <a:extLst>
                    <a:ext uri="{FF2B5EF4-FFF2-40B4-BE49-F238E27FC236}">
                      <a16:creationId xmlns:a16="http://schemas.microsoft.com/office/drawing/2014/main" id="{19962E90-D5D6-4978-9BB0-ABF4FC5B95E4}"/>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8">
                  <a:extLst>
                    <a:ext uri="{FF2B5EF4-FFF2-40B4-BE49-F238E27FC236}">
                      <a16:creationId xmlns:a16="http://schemas.microsoft.com/office/drawing/2014/main" id="{61F7F326-8AC6-46B3-8ACE-F1D58BA09DE9}"/>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9">
                  <a:extLst>
                    <a:ext uri="{FF2B5EF4-FFF2-40B4-BE49-F238E27FC236}">
                      <a16:creationId xmlns:a16="http://schemas.microsoft.com/office/drawing/2014/main" id="{769B863D-6E2B-470A-853E-B7B9292A6B31}"/>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30">
                  <a:extLst>
                    <a:ext uri="{FF2B5EF4-FFF2-40B4-BE49-F238E27FC236}">
                      <a16:creationId xmlns:a16="http://schemas.microsoft.com/office/drawing/2014/main" id="{24D1AD0A-7284-4F36-B48E-5159147DCD9A}"/>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31">
                  <a:extLst>
                    <a:ext uri="{FF2B5EF4-FFF2-40B4-BE49-F238E27FC236}">
                      <a16:creationId xmlns:a16="http://schemas.microsoft.com/office/drawing/2014/main" id="{386EE43F-0141-4516-A77A-52E1CCBE70C5}"/>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47" name="Rectangle 332">
                <a:extLst>
                  <a:ext uri="{FF2B5EF4-FFF2-40B4-BE49-F238E27FC236}">
                    <a16:creationId xmlns:a16="http://schemas.microsoft.com/office/drawing/2014/main" id="{28F933AF-847F-4553-BD13-970F44833F9F}"/>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333">
                <a:extLst>
                  <a:ext uri="{FF2B5EF4-FFF2-40B4-BE49-F238E27FC236}">
                    <a16:creationId xmlns:a16="http://schemas.microsoft.com/office/drawing/2014/main" id="{45C0A6B2-784F-43B5-813F-7184BFFA8A0B}"/>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9" name="Freeform 334">
                <a:extLst>
                  <a:ext uri="{FF2B5EF4-FFF2-40B4-BE49-F238E27FC236}">
                    <a16:creationId xmlns:a16="http://schemas.microsoft.com/office/drawing/2014/main" id="{F1AED3A4-A0DE-4A69-8D02-1914C1D3A15E}"/>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Freeform 335">
                <a:extLst>
                  <a:ext uri="{FF2B5EF4-FFF2-40B4-BE49-F238E27FC236}">
                    <a16:creationId xmlns:a16="http://schemas.microsoft.com/office/drawing/2014/main" id="{982A07D1-F898-481F-B7BF-40E203DB652F}"/>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336">
                <a:extLst>
                  <a:ext uri="{FF2B5EF4-FFF2-40B4-BE49-F238E27FC236}">
                    <a16:creationId xmlns:a16="http://schemas.microsoft.com/office/drawing/2014/main" id="{25A09272-1AA5-4014-86AA-906382D37158}"/>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337">
                <a:extLst>
                  <a:ext uri="{FF2B5EF4-FFF2-40B4-BE49-F238E27FC236}">
                    <a16:creationId xmlns:a16="http://schemas.microsoft.com/office/drawing/2014/main" id="{EB15E14D-AEA8-4B2C-8271-32FECE90823E}"/>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3" name="Rectangle 338">
                <a:extLst>
                  <a:ext uri="{FF2B5EF4-FFF2-40B4-BE49-F238E27FC236}">
                    <a16:creationId xmlns:a16="http://schemas.microsoft.com/office/drawing/2014/main" id="{FA79F21B-9894-434C-B8E0-876DCEF700F1}"/>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4" name="Rectangle 339">
                <a:extLst>
                  <a:ext uri="{FF2B5EF4-FFF2-40B4-BE49-F238E27FC236}">
                    <a16:creationId xmlns:a16="http://schemas.microsoft.com/office/drawing/2014/main" id="{D6E3E3D0-C1F4-411C-AF0A-5D1EB0C3D455}"/>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5" name="Rectangle 340">
                <a:extLst>
                  <a:ext uri="{FF2B5EF4-FFF2-40B4-BE49-F238E27FC236}">
                    <a16:creationId xmlns:a16="http://schemas.microsoft.com/office/drawing/2014/main" id="{4693BC45-1F32-42A5-9697-93AE4A6A28C2}"/>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41">
                <a:extLst>
                  <a:ext uri="{FF2B5EF4-FFF2-40B4-BE49-F238E27FC236}">
                    <a16:creationId xmlns:a16="http://schemas.microsoft.com/office/drawing/2014/main" id="{E2B1D1D6-C0C2-44A4-A8C0-AF5F9285BAF0}"/>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Rectangle 342">
                <a:extLst>
                  <a:ext uri="{FF2B5EF4-FFF2-40B4-BE49-F238E27FC236}">
                    <a16:creationId xmlns:a16="http://schemas.microsoft.com/office/drawing/2014/main" id="{9C8CBF0B-E355-4F4E-9521-1C4AEE065F9C}"/>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Rectangle 343">
                <a:extLst>
                  <a:ext uri="{FF2B5EF4-FFF2-40B4-BE49-F238E27FC236}">
                    <a16:creationId xmlns:a16="http://schemas.microsoft.com/office/drawing/2014/main" id="{44442F34-5342-4326-A3D7-C35FAF08A666}"/>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44">
                <a:extLst>
                  <a:ext uri="{FF2B5EF4-FFF2-40B4-BE49-F238E27FC236}">
                    <a16:creationId xmlns:a16="http://schemas.microsoft.com/office/drawing/2014/main" id="{BEEB5CC8-01E1-4CDC-B0C9-312ED3F7BC35}"/>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45">
                <a:extLst>
                  <a:ext uri="{FF2B5EF4-FFF2-40B4-BE49-F238E27FC236}">
                    <a16:creationId xmlns:a16="http://schemas.microsoft.com/office/drawing/2014/main" id="{8DDA2DF3-4B82-4AA7-9D51-65CF1F966B3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46">
                <a:extLst>
                  <a:ext uri="{FF2B5EF4-FFF2-40B4-BE49-F238E27FC236}">
                    <a16:creationId xmlns:a16="http://schemas.microsoft.com/office/drawing/2014/main" id="{EB397557-CAD1-4833-9D23-3FBE2874CCDF}"/>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47">
                <a:extLst>
                  <a:ext uri="{FF2B5EF4-FFF2-40B4-BE49-F238E27FC236}">
                    <a16:creationId xmlns:a16="http://schemas.microsoft.com/office/drawing/2014/main" id="{3A1AEC07-81BB-41BA-AE70-670EDFAEE9F7}"/>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8">
                <a:extLst>
                  <a:ext uri="{FF2B5EF4-FFF2-40B4-BE49-F238E27FC236}">
                    <a16:creationId xmlns:a16="http://schemas.microsoft.com/office/drawing/2014/main" id="{DBEA308D-D3F7-41C9-8B33-201F7446ECAE}"/>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9">
                <a:extLst>
                  <a:ext uri="{FF2B5EF4-FFF2-40B4-BE49-F238E27FC236}">
                    <a16:creationId xmlns:a16="http://schemas.microsoft.com/office/drawing/2014/main" id="{A48A2B82-3582-48D8-8F24-EF31D7CEC065}"/>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50">
                <a:extLst>
                  <a:ext uri="{FF2B5EF4-FFF2-40B4-BE49-F238E27FC236}">
                    <a16:creationId xmlns:a16="http://schemas.microsoft.com/office/drawing/2014/main" id="{9D72E98C-871D-4E65-9108-7B670ED5E257}"/>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51">
                <a:extLst>
                  <a:ext uri="{FF2B5EF4-FFF2-40B4-BE49-F238E27FC236}">
                    <a16:creationId xmlns:a16="http://schemas.microsoft.com/office/drawing/2014/main" id="{D7C10153-03A4-46B6-B08D-FCC19A722132}"/>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52">
                <a:extLst>
                  <a:ext uri="{FF2B5EF4-FFF2-40B4-BE49-F238E27FC236}">
                    <a16:creationId xmlns:a16="http://schemas.microsoft.com/office/drawing/2014/main" id="{5B8B926F-197A-46F8-A3AC-5FECDDB1725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53">
                <a:extLst>
                  <a:ext uri="{FF2B5EF4-FFF2-40B4-BE49-F238E27FC236}">
                    <a16:creationId xmlns:a16="http://schemas.microsoft.com/office/drawing/2014/main" id="{D6CC24C5-F1A3-4E8B-ABEA-880313A14DD9}"/>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54">
                <a:extLst>
                  <a:ext uri="{FF2B5EF4-FFF2-40B4-BE49-F238E27FC236}">
                    <a16:creationId xmlns:a16="http://schemas.microsoft.com/office/drawing/2014/main" id="{CD03161B-7CFE-416F-A0D4-3EC02FF59845}"/>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55">
                <a:extLst>
                  <a:ext uri="{FF2B5EF4-FFF2-40B4-BE49-F238E27FC236}">
                    <a16:creationId xmlns:a16="http://schemas.microsoft.com/office/drawing/2014/main" id="{BB1BCDEC-C3F6-4A89-AAF3-DCC563AD1C43}"/>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56">
                <a:extLst>
                  <a:ext uri="{FF2B5EF4-FFF2-40B4-BE49-F238E27FC236}">
                    <a16:creationId xmlns:a16="http://schemas.microsoft.com/office/drawing/2014/main" id="{DF78AB8C-BD84-4AFD-A802-6E4652906B13}"/>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57">
                <a:extLst>
                  <a:ext uri="{FF2B5EF4-FFF2-40B4-BE49-F238E27FC236}">
                    <a16:creationId xmlns:a16="http://schemas.microsoft.com/office/drawing/2014/main" id="{6F11F417-6005-461C-AC6D-3E1D3E905405}"/>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8">
                <a:extLst>
                  <a:ext uri="{FF2B5EF4-FFF2-40B4-BE49-F238E27FC236}">
                    <a16:creationId xmlns:a16="http://schemas.microsoft.com/office/drawing/2014/main" id="{B40CF810-57BE-45CC-8050-345D56D532B5}"/>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9">
                <a:extLst>
                  <a:ext uri="{FF2B5EF4-FFF2-40B4-BE49-F238E27FC236}">
                    <a16:creationId xmlns:a16="http://schemas.microsoft.com/office/drawing/2014/main" id="{66564725-AFC8-4B73-9598-4295E85A2C8A}"/>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60">
                <a:extLst>
                  <a:ext uri="{FF2B5EF4-FFF2-40B4-BE49-F238E27FC236}">
                    <a16:creationId xmlns:a16="http://schemas.microsoft.com/office/drawing/2014/main" id="{D453B8B2-EDB8-4DA6-9FF3-A83E3C4A3C01}"/>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61">
                <a:extLst>
                  <a:ext uri="{FF2B5EF4-FFF2-40B4-BE49-F238E27FC236}">
                    <a16:creationId xmlns:a16="http://schemas.microsoft.com/office/drawing/2014/main" id="{CE0753B2-0109-49D6-B22E-D78C82ADEC5E}"/>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62">
                <a:extLst>
                  <a:ext uri="{FF2B5EF4-FFF2-40B4-BE49-F238E27FC236}">
                    <a16:creationId xmlns:a16="http://schemas.microsoft.com/office/drawing/2014/main" id="{65820D92-F1ED-432F-8566-ECA5D33E2502}"/>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63">
                <a:extLst>
                  <a:ext uri="{FF2B5EF4-FFF2-40B4-BE49-F238E27FC236}">
                    <a16:creationId xmlns:a16="http://schemas.microsoft.com/office/drawing/2014/main" id="{EFC3D385-E1F5-429A-8918-44D3614C38A9}"/>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64">
                <a:extLst>
                  <a:ext uri="{FF2B5EF4-FFF2-40B4-BE49-F238E27FC236}">
                    <a16:creationId xmlns:a16="http://schemas.microsoft.com/office/drawing/2014/main" id="{EB0360F3-7C16-4902-A766-E612AC983BB1}"/>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65">
                <a:extLst>
                  <a:ext uri="{FF2B5EF4-FFF2-40B4-BE49-F238E27FC236}">
                    <a16:creationId xmlns:a16="http://schemas.microsoft.com/office/drawing/2014/main" id="{A6921339-30DF-42C2-8E35-1944CBA72A98}"/>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66">
                <a:extLst>
                  <a:ext uri="{FF2B5EF4-FFF2-40B4-BE49-F238E27FC236}">
                    <a16:creationId xmlns:a16="http://schemas.microsoft.com/office/drawing/2014/main" id="{15B9C2BC-893D-4AE4-87C0-2D241E3A31A9}"/>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67">
                <a:extLst>
                  <a:ext uri="{FF2B5EF4-FFF2-40B4-BE49-F238E27FC236}">
                    <a16:creationId xmlns:a16="http://schemas.microsoft.com/office/drawing/2014/main" id="{ADDC3848-5455-4C04-813E-DAA39B642CF8}"/>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8">
                <a:extLst>
                  <a:ext uri="{FF2B5EF4-FFF2-40B4-BE49-F238E27FC236}">
                    <a16:creationId xmlns:a16="http://schemas.microsoft.com/office/drawing/2014/main" id="{3EE1F4C1-5335-4438-9F6E-EEFE55495FC1}"/>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9">
                <a:extLst>
                  <a:ext uri="{FF2B5EF4-FFF2-40B4-BE49-F238E27FC236}">
                    <a16:creationId xmlns:a16="http://schemas.microsoft.com/office/drawing/2014/main" id="{F7B8DF47-F721-4FF2-BE39-806C2EC84A4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70">
                <a:extLst>
                  <a:ext uri="{FF2B5EF4-FFF2-40B4-BE49-F238E27FC236}">
                    <a16:creationId xmlns:a16="http://schemas.microsoft.com/office/drawing/2014/main" id="{B9D4859A-B361-411C-96D1-5CB60551E615}"/>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71">
                <a:extLst>
                  <a:ext uri="{FF2B5EF4-FFF2-40B4-BE49-F238E27FC236}">
                    <a16:creationId xmlns:a16="http://schemas.microsoft.com/office/drawing/2014/main" id="{A2B05962-8012-49C8-9ED9-A84998FB2A16}"/>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72">
                <a:extLst>
                  <a:ext uri="{FF2B5EF4-FFF2-40B4-BE49-F238E27FC236}">
                    <a16:creationId xmlns:a16="http://schemas.microsoft.com/office/drawing/2014/main" id="{80EED558-0F85-4C65-AEEF-BB8929E9B3B6}"/>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73">
                <a:extLst>
                  <a:ext uri="{FF2B5EF4-FFF2-40B4-BE49-F238E27FC236}">
                    <a16:creationId xmlns:a16="http://schemas.microsoft.com/office/drawing/2014/main" id="{941DE0BF-F873-49FB-823D-BE50F34AB74F}"/>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74">
                <a:extLst>
                  <a:ext uri="{FF2B5EF4-FFF2-40B4-BE49-F238E27FC236}">
                    <a16:creationId xmlns:a16="http://schemas.microsoft.com/office/drawing/2014/main" id="{EAAB374C-3638-4A8A-98B6-C6A1443B57FA}"/>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75">
                <a:extLst>
                  <a:ext uri="{FF2B5EF4-FFF2-40B4-BE49-F238E27FC236}">
                    <a16:creationId xmlns:a16="http://schemas.microsoft.com/office/drawing/2014/main" id="{4BF314A3-C791-469F-BCCD-7BA7D1E42E47}"/>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76">
                <a:extLst>
                  <a:ext uri="{FF2B5EF4-FFF2-40B4-BE49-F238E27FC236}">
                    <a16:creationId xmlns:a16="http://schemas.microsoft.com/office/drawing/2014/main" id="{3758D59A-30D6-48CF-8F9F-70D61882A5D1}"/>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77">
                <a:extLst>
                  <a:ext uri="{FF2B5EF4-FFF2-40B4-BE49-F238E27FC236}">
                    <a16:creationId xmlns:a16="http://schemas.microsoft.com/office/drawing/2014/main" id="{65708C21-5621-4450-95FE-B7D0FC763481}"/>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8">
                <a:extLst>
                  <a:ext uri="{FF2B5EF4-FFF2-40B4-BE49-F238E27FC236}">
                    <a16:creationId xmlns:a16="http://schemas.microsoft.com/office/drawing/2014/main" id="{9A575AE5-C2B8-4AF6-83B5-C9E7BCB4B649}"/>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9">
                <a:extLst>
                  <a:ext uri="{FF2B5EF4-FFF2-40B4-BE49-F238E27FC236}">
                    <a16:creationId xmlns:a16="http://schemas.microsoft.com/office/drawing/2014/main" id="{036D5008-53BF-40E1-AAB9-892C14A091B4}"/>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80">
                <a:extLst>
                  <a:ext uri="{FF2B5EF4-FFF2-40B4-BE49-F238E27FC236}">
                    <a16:creationId xmlns:a16="http://schemas.microsoft.com/office/drawing/2014/main" id="{9C5AE196-8776-4ACD-B811-F0FE7299D2DF}"/>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81">
                <a:extLst>
                  <a:ext uri="{FF2B5EF4-FFF2-40B4-BE49-F238E27FC236}">
                    <a16:creationId xmlns:a16="http://schemas.microsoft.com/office/drawing/2014/main" id="{C4464887-88D0-4153-B235-B77DBAD9B8B5}"/>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82">
                <a:extLst>
                  <a:ext uri="{FF2B5EF4-FFF2-40B4-BE49-F238E27FC236}">
                    <a16:creationId xmlns:a16="http://schemas.microsoft.com/office/drawing/2014/main" id="{112AEC68-9A22-456C-AFFA-70AA64014C3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83">
                <a:extLst>
                  <a:ext uri="{FF2B5EF4-FFF2-40B4-BE49-F238E27FC236}">
                    <a16:creationId xmlns:a16="http://schemas.microsoft.com/office/drawing/2014/main" id="{7EB76979-2E65-408C-B306-DAEE2F5739B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84">
                <a:extLst>
                  <a:ext uri="{FF2B5EF4-FFF2-40B4-BE49-F238E27FC236}">
                    <a16:creationId xmlns:a16="http://schemas.microsoft.com/office/drawing/2014/main" id="{BBB9E477-868C-4BB6-9C01-298FF50BCD03}"/>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85">
                <a:extLst>
                  <a:ext uri="{FF2B5EF4-FFF2-40B4-BE49-F238E27FC236}">
                    <a16:creationId xmlns:a16="http://schemas.microsoft.com/office/drawing/2014/main" id="{B38AE7C9-6135-42FA-B67E-F9995DCF09AA}"/>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86">
                <a:extLst>
                  <a:ext uri="{FF2B5EF4-FFF2-40B4-BE49-F238E27FC236}">
                    <a16:creationId xmlns:a16="http://schemas.microsoft.com/office/drawing/2014/main" id="{252B99A9-5DB5-414F-9F9C-DAEC46213FDA}"/>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87">
                <a:extLst>
                  <a:ext uri="{FF2B5EF4-FFF2-40B4-BE49-F238E27FC236}">
                    <a16:creationId xmlns:a16="http://schemas.microsoft.com/office/drawing/2014/main" id="{2674F1CC-4B07-445A-A45F-93066BD2379E}"/>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8">
                <a:extLst>
                  <a:ext uri="{FF2B5EF4-FFF2-40B4-BE49-F238E27FC236}">
                    <a16:creationId xmlns:a16="http://schemas.microsoft.com/office/drawing/2014/main" id="{8F9F44E7-53F7-430F-BF4B-70B968760197}"/>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9">
                <a:extLst>
                  <a:ext uri="{FF2B5EF4-FFF2-40B4-BE49-F238E27FC236}">
                    <a16:creationId xmlns:a16="http://schemas.microsoft.com/office/drawing/2014/main" id="{6DE7FCD2-7883-48BA-BB0B-EBC9D10D2982}"/>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90">
                <a:extLst>
                  <a:ext uri="{FF2B5EF4-FFF2-40B4-BE49-F238E27FC236}">
                    <a16:creationId xmlns:a16="http://schemas.microsoft.com/office/drawing/2014/main" id="{94B20F2F-C37F-4772-9C36-D939B368676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91">
                <a:extLst>
                  <a:ext uri="{FF2B5EF4-FFF2-40B4-BE49-F238E27FC236}">
                    <a16:creationId xmlns:a16="http://schemas.microsoft.com/office/drawing/2014/main" id="{3F7F6E29-3D63-4657-B77B-81F8092FEECB}"/>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92">
                <a:extLst>
                  <a:ext uri="{FF2B5EF4-FFF2-40B4-BE49-F238E27FC236}">
                    <a16:creationId xmlns:a16="http://schemas.microsoft.com/office/drawing/2014/main" id="{5EC4C74C-4E3C-4AF1-A9E0-31A92FE77954}"/>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93">
                <a:extLst>
                  <a:ext uri="{FF2B5EF4-FFF2-40B4-BE49-F238E27FC236}">
                    <a16:creationId xmlns:a16="http://schemas.microsoft.com/office/drawing/2014/main" id="{AD67FC1F-ED0E-46C3-A8CC-053DBF5EA661}"/>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94">
                <a:extLst>
                  <a:ext uri="{FF2B5EF4-FFF2-40B4-BE49-F238E27FC236}">
                    <a16:creationId xmlns:a16="http://schemas.microsoft.com/office/drawing/2014/main" id="{565BB452-30FE-4542-882A-081D26650B5E}"/>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95">
                <a:extLst>
                  <a:ext uri="{FF2B5EF4-FFF2-40B4-BE49-F238E27FC236}">
                    <a16:creationId xmlns:a16="http://schemas.microsoft.com/office/drawing/2014/main" id="{EA38364C-693B-4219-9C8E-2DE753524286}"/>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96">
                <a:extLst>
                  <a:ext uri="{FF2B5EF4-FFF2-40B4-BE49-F238E27FC236}">
                    <a16:creationId xmlns:a16="http://schemas.microsoft.com/office/drawing/2014/main" id="{3C20C1B6-CB36-47FB-9E86-1FBCA8FF7854}"/>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97">
                <a:extLst>
                  <a:ext uri="{FF2B5EF4-FFF2-40B4-BE49-F238E27FC236}">
                    <a16:creationId xmlns:a16="http://schemas.microsoft.com/office/drawing/2014/main" id="{348D1DF2-D5EF-4FBC-929C-79102C910265}"/>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8">
                <a:extLst>
                  <a:ext uri="{FF2B5EF4-FFF2-40B4-BE49-F238E27FC236}">
                    <a16:creationId xmlns:a16="http://schemas.microsoft.com/office/drawing/2014/main" id="{52ED336B-7B4C-48BF-8EB3-D55DFC1E7E24}"/>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9">
                <a:extLst>
                  <a:ext uri="{FF2B5EF4-FFF2-40B4-BE49-F238E27FC236}">
                    <a16:creationId xmlns:a16="http://schemas.microsoft.com/office/drawing/2014/main" id="{AC65BBF5-34AC-4EA6-96D0-19A91717AFE4}"/>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400">
                <a:extLst>
                  <a:ext uri="{FF2B5EF4-FFF2-40B4-BE49-F238E27FC236}">
                    <a16:creationId xmlns:a16="http://schemas.microsoft.com/office/drawing/2014/main" id="{32A2513A-2FB0-4D3B-9AA0-BEBE37782D50}"/>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401">
                <a:extLst>
                  <a:ext uri="{FF2B5EF4-FFF2-40B4-BE49-F238E27FC236}">
                    <a16:creationId xmlns:a16="http://schemas.microsoft.com/office/drawing/2014/main" id="{98B586A1-398A-4A73-AF98-D069AA295372}"/>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Freeform 404">
                <a:extLst>
                  <a:ext uri="{FF2B5EF4-FFF2-40B4-BE49-F238E27FC236}">
                    <a16:creationId xmlns:a16="http://schemas.microsoft.com/office/drawing/2014/main" id="{D8B64033-BE9B-4EB1-A4E4-B80D11E0C416}"/>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405">
                <a:extLst>
                  <a:ext uri="{FF2B5EF4-FFF2-40B4-BE49-F238E27FC236}">
                    <a16:creationId xmlns:a16="http://schemas.microsoft.com/office/drawing/2014/main" id="{5B4D82A1-C45E-41EA-A7C4-18359959830C}"/>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406">
                <a:extLst>
                  <a:ext uri="{FF2B5EF4-FFF2-40B4-BE49-F238E27FC236}">
                    <a16:creationId xmlns:a16="http://schemas.microsoft.com/office/drawing/2014/main" id="{64FDB8E0-E8F4-47D6-B176-40E33A1A0151}"/>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Freeform 407">
                <a:extLst>
                  <a:ext uri="{FF2B5EF4-FFF2-40B4-BE49-F238E27FC236}">
                    <a16:creationId xmlns:a16="http://schemas.microsoft.com/office/drawing/2014/main" id="{4C8B5373-F04A-4CAF-AA7A-B41AADCC18B1}"/>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408">
                <a:extLst>
                  <a:ext uri="{FF2B5EF4-FFF2-40B4-BE49-F238E27FC236}">
                    <a16:creationId xmlns:a16="http://schemas.microsoft.com/office/drawing/2014/main" id="{A6CD5ECE-0A80-44D0-8808-DB07E8F7BBDA}"/>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409">
                <a:extLst>
                  <a:ext uri="{FF2B5EF4-FFF2-40B4-BE49-F238E27FC236}">
                    <a16:creationId xmlns:a16="http://schemas.microsoft.com/office/drawing/2014/main" id="{300EA90A-EA2F-4CFE-AE81-15FDA077850A}"/>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10">
                <a:extLst>
                  <a:ext uri="{FF2B5EF4-FFF2-40B4-BE49-F238E27FC236}">
                    <a16:creationId xmlns:a16="http://schemas.microsoft.com/office/drawing/2014/main" id="{97762FB2-6AB7-40FA-9C2F-EFCC7E3F7057}"/>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11">
                <a:extLst>
                  <a:ext uri="{FF2B5EF4-FFF2-40B4-BE49-F238E27FC236}">
                    <a16:creationId xmlns:a16="http://schemas.microsoft.com/office/drawing/2014/main" id="{D792C1EC-8822-4121-85D0-779B34C5F1C6}"/>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Rectangle 412">
                <a:extLst>
                  <a:ext uri="{FF2B5EF4-FFF2-40B4-BE49-F238E27FC236}">
                    <a16:creationId xmlns:a16="http://schemas.microsoft.com/office/drawing/2014/main" id="{8BCF3A30-501C-496C-BC5D-CCD2DCC4754E}"/>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13">
                <a:extLst>
                  <a:ext uri="{FF2B5EF4-FFF2-40B4-BE49-F238E27FC236}">
                    <a16:creationId xmlns:a16="http://schemas.microsoft.com/office/drawing/2014/main" id="{B90CC792-3645-4D25-842D-F17171A4C1DD}"/>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14">
                <a:extLst>
                  <a:ext uri="{FF2B5EF4-FFF2-40B4-BE49-F238E27FC236}">
                    <a16:creationId xmlns:a16="http://schemas.microsoft.com/office/drawing/2014/main" id="{4AE5AC3D-A997-4692-B92B-5237BC00DDA0}"/>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Rectangle 415">
                <a:extLst>
                  <a:ext uri="{FF2B5EF4-FFF2-40B4-BE49-F238E27FC236}">
                    <a16:creationId xmlns:a16="http://schemas.microsoft.com/office/drawing/2014/main" id="{6E01AED1-9ED0-4465-832F-3B36C82CB41D}"/>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16">
                <a:extLst>
                  <a:ext uri="{FF2B5EF4-FFF2-40B4-BE49-F238E27FC236}">
                    <a16:creationId xmlns:a16="http://schemas.microsoft.com/office/drawing/2014/main" id="{A99512B0-6598-4932-AEDB-E1A34820E54C}"/>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17">
                <a:extLst>
                  <a:ext uri="{FF2B5EF4-FFF2-40B4-BE49-F238E27FC236}">
                    <a16:creationId xmlns:a16="http://schemas.microsoft.com/office/drawing/2014/main" id="{D96DC128-7079-4330-BB9F-67BD91B2B657}"/>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8">
                <a:extLst>
                  <a:ext uri="{FF2B5EF4-FFF2-40B4-BE49-F238E27FC236}">
                    <a16:creationId xmlns:a16="http://schemas.microsoft.com/office/drawing/2014/main" id="{F91567DB-C234-4436-82A5-0502A2DC45D9}"/>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9">
                <a:extLst>
                  <a:ext uri="{FF2B5EF4-FFF2-40B4-BE49-F238E27FC236}">
                    <a16:creationId xmlns:a16="http://schemas.microsoft.com/office/drawing/2014/main" id="{7AAAA682-AF6A-40C0-93C0-853D14FC8D7A}"/>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20">
                <a:extLst>
                  <a:ext uri="{FF2B5EF4-FFF2-40B4-BE49-F238E27FC236}">
                    <a16:creationId xmlns:a16="http://schemas.microsoft.com/office/drawing/2014/main" id="{2C820453-F437-4876-B3F9-2D76183D9E58}"/>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21">
                <a:extLst>
                  <a:ext uri="{FF2B5EF4-FFF2-40B4-BE49-F238E27FC236}">
                    <a16:creationId xmlns:a16="http://schemas.microsoft.com/office/drawing/2014/main" id="{C2CDB8D8-55CC-4784-9012-7DD5BA497D61}"/>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22">
                <a:extLst>
                  <a:ext uri="{FF2B5EF4-FFF2-40B4-BE49-F238E27FC236}">
                    <a16:creationId xmlns:a16="http://schemas.microsoft.com/office/drawing/2014/main" id="{910D472F-AA90-4532-8F5A-A96086D0B3FF}"/>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23">
                <a:extLst>
                  <a:ext uri="{FF2B5EF4-FFF2-40B4-BE49-F238E27FC236}">
                    <a16:creationId xmlns:a16="http://schemas.microsoft.com/office/drawing/2014/main" id="{19689669-D835-4246-8DB4-73E113A78608}"/>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24">
                <a:extLst>
                  <a:ext uri="{FF2B5EF4-FFF2-40B4-BE49-F238E27FC236}">
                    <a16:creationId xmlns:a16="http://schemas.microsoft.com/office/drawing/2014/main" id="{04B33E0E-FD0D-4FB3-AE41-145500696DA3}"/>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25">
                <a:extLst>
                  <a:ext uri="{FF2B5EF4-FFF2-40B4-BE49-F238E27FC236}">
                    <a16:creationId xmlns:a16="http://schemas.microsoft.com/office/drawing/2014/main" id="{16B37F49-8214-4EC7-A78E-DA17AC356003}"/>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26">
                <a:extLst>
                  <a:ext uri="{FF2B5EF4-FFF2-40B4-BE49-F238E27FC236}">
                    <a16:creationId xmlns:a16="http://schemas.microsoft.com/office/drawing/2014/main" id="{97BFECAE-2EE6-4E6B-ADCD-EB1097656C88}"/>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27">
                <a:extLst>
                  <a:ext uri="{FF2B5EF4-FFF2-40B4-BE49-F238E27FC236}">
                    <a16:creationId xmlns:a16="http://schemas.microsoft.com/office/drawing/2014/main" id="{045060F6-7765-463F-A6E9-A10615D60001}"/>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8">
                <a:extLst>
                  <a:ext uri="{FF2B5EF4-FFF2-40B4-BE49-F238E27FC236}">
                    <a16:creationId xmlns:a16="http://schemas.microsoft.com/office/drawing/2014/main" id="{FEC65BCD-AE1B-49CC-B76F-A5CEDA5584A7}"/>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9">
                <a:extLst>
                  <a:ext uri="{FF2B5EF4-FFF2-40B4-BE49-F238E27FC236}">
                    <a16:creationId xmlns:a16="http://schemas.microsoft.com/office/drawing/2014/main" id="{89EDBDFB-3CCB-43B5-AB36-DA291AAEB046}"/>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30">
                <a:extLst>
                  <a:ext uri="{FF2B5EF4-FFF2-40B4-BE49-F238E27FC236}">
                    <a16:creationId xmlns:a16="http://schemas.microsoft.com/office/drawing/2014/main" id="{9362BA5E-8859-492D-99ED-CD58881AF489}"/>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31">
                <a:extLst>
                  <a:ext uri="{FF2B5EF4-FFF2-40B4-BE49-F238E27FC236}">
                    <a16:creationId xmlns:a16="http://schemas.microsoft.com/office/drawing/2014/main" id="{46DC0B7C-56D4-419A-9796-D70B22A1493B}"/>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33">
                <a:extLst>
                  <a:ext uri="{FF2B5EF4-FFF2-40B4-BE49-F238E27FC236}">
                    <a16:creationId xmlns:a16="http://schemas.microsoft.com/office/drawing/2014/main" id="{CE3F3076-BC3E-46C5-93FD-28FFCAC33293}"/>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34">
                <a:extLst>
                  <a:ext uri="{FF2B5EF4-FFF2-40B4-BE49-F238E27FC236}">
                    <a16:creationId xmlns:a16="http://schemas.microsoft.com/office/drawing/2014/main" id="{21E377D3-DBAD-4D17-BB2F-AA92CF7A89B8}"/>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35">
                <a:extLst>
                  <a:ext uri="{FF2B5EF4-FFF2-40B4-BE49-F238E27FC236}">
                    <a16:creationId xmlns:a16="http://schemas.microsoft.com/office/drawing/2014/main" id="{AABFBB12-609F-43F0-9902-361B6E16ED67}"/>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36">
                <a:extLst>
                  <a:ext uri="{FF2B5EF4-FFF2-40B4-BE49-F238E27FC236}">
                    <a16:creationId xmlns:a16="http://schemas.microsoft.com/office/drawing/2014/main" id="{9723BD8D-87FB-438E-BEE6-364B511D8345}"/>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37">
                <a:extLst>
                  <a:ext uri="{FF2B5EF4-FFF2-40B4-BE49-F238E27FC236}">
                    <a16:creationId xmlns:a16="http://schemas.microsoft.com/office/drawing/2014/main" id="{D18468C0-1A2C-4C3D-B3DE-A9E47A5D6335}"/>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38">
                <a:extLst>
                  <a:ext uri="{FF2B5EF4-FFF2-40B4-BE49-F238E27FC236}">
                    <a16:creationId xmlns:a16="http://schemas.microsoft.com/office/drawing/2014/main" id="{35A7D6C0-A2B1-45F5-8711-656569F78042}"/>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9">
                <a:extLst>
                  <a:ext uri="{FF2B5EF4-FFF2-40B4-BE49-F238E27FC236}">
                    <a16:creationId xmlns:a16="http://schemas.microsoft.com/office/drawing/2014/main" id="{D779FD67-7EF3-4E41-9DF4-4DEF460AE78F}"/>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40">
                <a:extLst>
                  <a:ext uri="{FF2B5EF4-FFF2-40B4-BE49-F238E27FC236}">
                    <a16:creationId xmlns:a16="http://schemas.microsoft.com/office/drawing/2014/main" id="{1F8D8DDB-FA35-4EBF-9E00-CB301ED1B68A}"/>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41">
                <a:extLst>
                  <a:ext uri="{FF2B5EF4-FFF2-40B4-BE49-F238E27FC236}">
                    <a16:creationId xmlns:a16="http://schemas.microsoft.com/office/drawing/2014/main" id="{1BD637EE-0971-4492-8758-C120D5C41589}"/>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42">
                <a:extLst>
                  <a:ext uri="{FF2B5EF4-FFF2-40B4-BE49-F238E27FC236}">
                    <a16:creationId xmlns:a16="http://schemas.microsoft.com/office/drawing/2014/main" id="{3610A6C3-F885-4240-85AD-1D31D4F76737}"/>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43">
                <a:extLst>
                  <a:ext uri="{FF2B5EF4-FFF2-40B4-BE49-F238E27FC236}">
                    <a16:creationId xmlns:a16="http://schemas.microsoft.com/office/drawing/2014/main" id="{F825B1AC-80ED-4BBE-B9DC-EA19AA8CADFA}"/>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44">
                <a:extLst>
                  <a:ext uri="{FF2B5EF4-FFF2-40B4-BE49-F238E27FC236}">
                    <a16:creationId xmlns:a16="http://schemas.microsoft.com/office/drawing/2014/main" id="{4ACA0255-64B4-4155-8481-4F459F5267C1}"/>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45">
                <a:extLst>
                  <a:ext uri="{FF2B5EF4-FFF2-40B4-BE49-F238E27FC236}">
                    <a16:creationId xmlns:a16="http://schemas.microsoft.com/office/drawing/2014/main" id="{37434A15-0B53-4DCF-9738-2F7EC8E8F9E9}"/>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46">
                <a:extLst>
                  <a:ext uri="{FF2B5EF4-FFF2-40B4-BE49-F238E27FC236}">
                    <a16:creationId xmlns:a16="http://schemas.microsoft.com/office/drawing/2014/main" id="{47E4EE82-B5CB-4FAB-BCC9-0A1CD558DF2C}"/>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47">
                <a:extLst>
                  <a:ext uri="{FF2B5EF4-FFF2-40B4-BE49-F238E27FC236}">
                    <a16:creationId xmlns:a16="http://schemas.microsoft.com/office/drawing/2014/main" id="{76461770-1D8B-4995-8193-47664643FD37}"/>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8">
                <a:extLst>
                  <a:ext uri="{FF2B5EF4-FFF2-40B4-BE49-F238E27FC236}">
                    <a16:creationId xmlns:a16="http://schemas.microsoft.com/office/drawing/2014/main" id="{76F72E12-0DCF-4352-BC24-CF17A499B164}"/>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9">
                <a:extLst>
                  <a:ext uri="{FF2B5EF4-FFF2-40B4-BE49-F238E27FC236}">
                    <a16:creationId xmlns:a16="http://schemas.microsoft.com/office/drawing/2014/main" id="{64529DC9-B857-4F0E-9005-BDFA9B0EB39B}"/>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Line 450">
                <a:extLst>
                  <a:ext uri="{FF2B5EF4-FFF2-40B4-BE49-F238E27FC236}">
                    <a16:creationId xmlns:a16="http://schemas.microsoft.com/office/drawing/2014/main" id="{4595A119-7693-4273-8E16-D6D7C6700700}"/>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Line 451">
                <a:extLst>
                  <a:ext uri="{FF2B5EF4-FFF2-40B4-BE49-F238E27FC236}">
                    <a16:creationId xmlns:a16="http://schemas.microsoft.com/office/drawing/2014/main" id="{F2EAC360-7C85-44BA-B3B7-C2F0E109F7E2}"/>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Line 452">
                <a:extLst>
                  <a:ext uri="{FF2B5EF4-FFF2-40B4-BE49-F238E27FC236}">
                    <a16:creationId xmlns:a16="http://schemas.microsoft.com/office/drawing/2014/main" id="{72E90989-C266-4FE5-AD6E-FA0A2E47F248}"/>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Line 453">
                <a:extLst>
                  <a:ext uri="{FF2B5EF4-FFF2-40B4-BE49-F238E27FC236}">
                    <a16:creationId xmlns:a16="http://schemas.microsoft.com/office/drawing/2014/main" id="{B665BEAF-4C1F-4C3C-9B85-5DFCA4396E74}"/>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Line 454">
                <a:extLst>
                  <a:ext uri="{FF2B5EF4-FFF2-40B4-BE49-F238E27FC236}">
                    <a16:creationId xmlns:a16="http://schemas.microsoft.com/office/drawing/2014/main" id="{9FCDD9F1-39DF-4454-A5CA-230F747A5F43}"/>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55">
                <a:extLst>
                  <a:ext uri="{FF2B5EF4-FFF2-40B4-BE49-F238E27FC236}">
                    <a16:creationId xmlns:a16="http://schemas.microsoft.com/office/drawing/2014/main" id="{588123C0-8BDB-4FB3-95B3-504868A8791A}"/>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56">
                <a:extLst>
                  <a:ext uri="{FF2B5EF4-FFF2-40B4-BE49-F238E27FC236}">
                    <a16:creationId xmlns:a16="http://schemas.microsoft.com/office/drawing/2014/main" id="{F0933173-9A78-4A81-8A30-190540754F4A}"/>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57">
                <a:extLst>
                  <a:ext uri="{FF2B5EF4-FFF2-40B4-BE49-F238E27FC236}">
                    <a16:creationId xmlns:a16="http://schemas.microsoft.com/office/drawing/2014/main" id="{DA066EBD-0D6F-4567-8D77-CA673FDDE69D}"/>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Rectangle 458">
                <a:extLst>
                  <a:ext uri="{FF2B5EF4-FFF2-40B4-BE49-F238E27FC236}">
                    <a16:creationId xmlns:a16="http://schemas.microsoft.com/office/drawing/2014/main" id="{EBC70CD0-9C81-4EFB-89CA-FDF7777F80C7}"/>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Rectangle 459">
                <a:extLst>
                  <a:ext uri="{FF2B5EF4-FFF2-40B4-BE49-F238E27FC236}">
                    <a16:creationId xmlns:a16="http://schemas.microsoft.com/office/drawing/2014/main" id="{DD506741-28A4-4B6A-8933-4CBA7460D0D8}"/>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Rectangle 460">
                <a:extLst>
                  <a:ext uri="{FF2B5EF4-FFF2-40B4-BE49-F238E27FC236}">
                    <a16:creationId xmlns:a16="http://schemas.microsoft.com/office/drawing/2014/main" id="{42EDAE52-EB9E-4819-BD07-A6DA1236EE26}"/>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Rectangle 596">
                <a:extLst>
                  <a:ext uri="{FF2B5EF4-FFF2-40B4-BE49-F238E27FC236}">
                    <a16:creationId xmlns:a16="http://schemas.microsoft.com/office/drawing/2014/main" id="{035CC2E6-6F42-4028-B1D0-06B2EDF24993}"/>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3" name="Group 12">
              <a:extLst>
                <a:ext uri="{FF2B5EF4-FFF2-40B4-BE49-F238E27FC236}">
                  <a16:creationId xmlns:a16="http://schemas.microsoft.com/office/drawing/2014/main" id="{5A07C346-662D-4FC0-92CE-601AA22738BD}"/>
                </a:ext>
              </a:extLst>
            </p:cNvPr>
            <p:cNvGrpSpPr/>
            <p:nvPr/>
          </p:nvGrpSpPr>
          <p:grpSpPr>
            <a:xfrm>
              <a:off x="8123423" y="4888423"/>
              <a:ext cx="2089648" cy="1995776"/>
              <a:chOff x="6827041" y="4728361"/>
              <a:chExt cx="2360501" cy="2254461"/>
            </a:xfrm>
          </p:grpSpPr>
          <p:sp>
            <p:nvSpPr>
              <p:cNvPr id="186" name="Freeform 6">
                <a:extLst>
                  <a:ext uri="{FF2B5EF4-FFF2-40B4-BE49-F238E27FC236}">
                    <a16:creationId xmlns:a16="http://schemas.microsoft.com/office/drawing/2014/main" id="{7B2733E7-49A0-413F-BC4D-79C9A6F190FC}"/>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Freeform 8">
                <a:extLst>
                  <a:ext uri="{FF2B5EF4-FFF2-40B4-BE49-F238E27FC236}">
                    <a16:creationId xmlns:a16="http://schemas.microsoft.com/office/drawing/2014/main" id="{764434C5-FD0F-4CBC-824F-BA3740DC4875}"/>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88" name="Group 187">
                <a:extLst>
                  <a:ext uri="{FF2B5EF4-FFF2-40B4-BE49-F238E27FC236}">
                    <a16:creationId xmlns:a16="http://schemas.microsoft.com/office/drawing/2014/main" id="{CD8E5AEA-CF34-4035-8D06-778949EF3BAF}"/>
                  </a:ext>
                </a:extLst>
              </p:cNvPr>
              <p:cNvGrpSpPr/>
              <p:nvPr/>
            </p:nvGrpSpPr>
            <p:grpSpPr>
              <a:xfrm>
                <a:off x="8652616" y="4728361"/>
                <a:ext cx="534926" cy="2254461"/>
                <a:chOff x="8652616" y="4728361"/>
                <a:chExt cx="534926" cy="2254461"/>
              </a:xfrm>
            </p:grpSpPr>
            <p:sp>
              <p:nvSpPr>
                <p:cNvPr id="241" name="Line 172">
                  <a:extLst>
                    <a:ext uri="{FF2B5EF4-FFF2-40B4-BE49-F238E27FC236}">
                      <a16:creationId xmlns:a16="http://schemas.microsoft.com/office/drawing/2014/main" id="{18B11211-5865-4B98-B54F-B0C1FD59D65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Line 173">
                  <a:extLst>
                    <a:ext uri="{FF2B5EF4-FFF2-40B4-BE49-F238E27FC236}">
                      <a16:creationId xmlns:a16="http://schemas.microsoft.com/office/drawing/2014/main" id="{68EF8A9E-DF4B-494F-B69D-6CFECD024385}"/>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174">
                  <a:extLst>
                    <a:ext uri="{FF2B5EF4-FFF2-40B4-BE49-F238E27FC236}">
                      <a16:creationId xmlns:a16="http://schemas.microsoft.com/office/drawing/2014/main" id="{B52A6075-7418-4645-A8E6-51ABAF6F256D}"/>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175">
                  <a:extLst>
                    <a:ext uri="{FF2B5EF4-FFF2-40B4-BE49-F238E27FC236}">
                      <a16:creationId xmlns:a16="http://schemas.microsoft.com/office/drawing/2014/main" id="{07B8BEED-2CE1-4BFF-8F0E-82C5D9E8A5ED}"/>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89" name="Rectangle 176">
                <a:extLst>
                  <a:ext uri="{FF2B5EF4-FFF2-40B4-BE49-F238E27FC236}">
                    <a16:creationId xmlns:a16="http://schemas.microsoft.com/office/drawing/2014/main" id="{89B1E155-8E1C-4DA0-B82F-DD99EA0C0044}"/>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77">
                <a:extLst>
                  <a:ext uri="{FF2B5EF4-FFF2-40B4-BE49-F238E27FC236}">
                    <a16:creationId xmlns:a16="http://schemas.microsoft.com/office/drawing/2014/main" id="{8D1B43B8-F9C5-490E-9B1A-B772C985C5BD}"/>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Freeform 178">
                <a:extLst>
                  <a:ext uri="{FF2B5EF4-FFF2-40B4-BE49-F238E27FC236}">
                    <a16:creationId xmlns:a16="http://schemas.microsoft.com/office/drawing/2014/main" id="{96C10A33-FB77-48D2-B4D0-5CC5417E08A0}"/>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79">
                <a:extLst>
                  <a:ext uri="{FF2B5EF4-FFF2-40B4-BE49-F238E27FC236}">
                    <a16:creationId xmlns:a16="http://schemas.microsoft.com/office/drawing/2014/main" id="{F09DDC2A-C79D-4A48-B712-A38D75F189C3}"/>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80">
                <a:extLst>
                  <a:ext uri="{FF2B5EF4-FFF2-40B4-BE49-F238E27FC236}">
                    <a16:creationId xmlns:a16="http://schemas.microsoft.com/office/drawing/2014/main" id="{79B3A57A-7F5A-44ED-BC8C-8C859FFEF84E}"/>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4" name="Rectangle 181">
                <a:extLst>
                  <a:ext uri="{FF2B5EF4-FFF2-40B4-BE49-F238E27FC236}">
                    <a16:creationId xmlns:a16="http://schemas.microsoft.com/office/drawing/2014/main" id="{F6AD1311-3CB1-4037-8E16-26357AD54E20}"/>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Rectangle 182">
                <a:extLst>
                  <a:ext uri="{FF2B5EF4-FFF2-40B4-BE49-F238E27FC236}">
                    <a16:creationId xmlns:a16="http://schemas.microsoft.com/office/drawing/2014/main" id="{53E72234-2727-48A2-93F7-EA47F4FF568B}"/>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6" name="Rectangle 183">
                <a:extLst>
                  <a:ext uri="{FF2B5EF4-FFF2-40B4-BE49-F238E27FC236}">
                    <a16:creationId xmlns:a16="http://schemas.microsoft.com/office/drawing/2014/main" id="{8D72023F-5A73-4CA2-9ECE-13EE216619F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7" name="Rectangle 184">
                <a:extLst>
                  <a:ext uri="{FF2B5EF4-FFF2-40B4-BE49-F238E27FC236}">
                    <a16:creationId xmlns:a16="http://schemas.microsoft.com/office/drawing/2014/main" id="{63F408EA-E415-4288-8112-B26BA0C26418}"/>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85">
                <a:extLst>
                  <a:ext uri="{FF2B5EF4-FFF2-40B4-BE49-F238E27FC236}">
                    <a16:creationId xmlns:a16="http://schemas.microsoft.com/office/drawing/2014/main" id="{783F0E18-18AF-42E4-A278-C5C7E851B435}"/>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86">
                <a:extLst>
                  <a:ext uri="{FF2B5EF4-FFF2-40B4-BE49-F238E27FC236}">
                    <a16:creationId xmlns:a16="http://schemas.microsoft.com/office/drawing/2014/main" id="{9B0BF876-2C59-454B-BD11-3FBFAFCED96C}"/>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Freeform 187">
                <a:extLst>
                  <a:ext uri="{FF2B5EF4-FFF2-40B4-BE49-F238E27FC236}">
                    <a16:creationId xmlns:a16="http://schemas.microsoft.com/office/drawing/2014/main" id="{D06374C1-8B7F-4FA5-B170-45842A9DA65B}"/>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8">
                <a:extLst>
                  <a:ext uri="{FF2B5EF4-FFF2-40B4-BE49-F238E27FC236}">
                    <a16:creationId xmlns:a16="http://schemas.microsoft.com/office/drawing/2014/main" id="{3F6A6CF7-81D8-4AD8-8682-0BF7FD8514C4}"/>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9">
                <a:extLst>
                  <a:ext uri="{FF2B5EF4-FFF2-40B4-BE49-F238E27FC236}">
                    <a16:creationId xmlns:a16="http://schemas.microsoft.com/office/drawing/2014/main" id="{24E872CE-D924-4ADF-885F-B13513918C62}"/>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90">
                <a:extLst>
                  <a:ext uri="{FF2B5EF4-FFF2-40B4-BE49-F238E27FC236}">
                    <a16:creationId xmlns:a16="http://schemas.microsoft.com/office/drawing/2014/main" id="{0B975974-23F3-41C5-B60A-B3618CE073D4}"/>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91">
                <a:extLst>
                  <a:ext uri="{FF2B5EF4-FFF2-40B4-BE49-F238E27FC236}">
                    <a16:creationId xmlns:a16="http://schemas.microsoft.com/office/drawing/2014/main" id="{D1E99A6F-7241-4464-A890-E51F708FF03C}"/>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92">
                <a:extLst>
                  <a:ext uri="{FF2B5EF4-FFF2-40B4-BE49-F238E27FC236}">
                    <a16:creationId xmlns:a16="http://schemas.microsoft.com/office/drawing/2014/main" id="{A073A4BE-0062-476E-B6DF-BE1B2EC282AF}"/>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93">
                <a:extLst>
                  <a:ext uri="{FF2B5EF4-FFF2-40B4-BE49-F238E27FC236}">
                    <a16:creationId xmlns:a16="http://schemas.microsoft.com/office/drawing/2014/main" id="{2E4FAB02-BE63-4A08-8336-E637FA15D43F}"/>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Rectangle 194">
                <a:extLst>
                  <a:ext uri="{FF2B5EF4-FFF2-40B4-BE49-F238E27FC236}">
                    <a16:creationId xmlns:a16="http://schemas.microsoft.com/office/drawing/2014/main" id="{86E8B18A-07DC-486A-BCAC-6AF98505BDD7}"/>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Rectangle 195">
                <a:extLst>
                  <a:ext uri="{FF2B5EF4-FFF2-40B4-BE49-F238E27FC236}">
                    <a16:creationId xmlns:a16="http://schemas.microsoft.com/office/drawing/2014/main" id="{7D39A38C-5B3C-4E11-BCFD-B78DD91A574C}"/>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96">
                <a:extLst>
                  <a:ext uri="{FF2B5EF4-FFF2-40B4-BE49-F238E27FC236}">
                    <a16:creationId xmlns:a16="http://schemas.microsoft.com/office/drawing/2014/main" id="{67A712EC-9801-47D0-8703-6CE8B8850208}"/>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97">
                <a:extLst>
                  <a:ext uri="{FF2B5EF4-FFF2-40B4-BE49-F238E27FC236}">
                    <a16:creationId xmlns:a16="http://schemas.microsoft.com/office/drawing/2014/main" id="{C8640E99-CBE6-4935-83F6-E646A9A87FB8}"/>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8">
                <a:extLst>
                  <a:ext uri="{FF2B5EF4-FFF2-40B4-BE49-F238E27FC236}">
                    <a16:creationId xmlns:a16="http://schemas.microsoft.com/office/drawing/2014/main" id="{69DF19DA-1CED-4935-B12D-48D6E5D72E23}"/>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9">
                <a:extLst>
                  <a:ext uri="{FF2B5EF4-FFF2-40B4-BE49-F238E27FC236}">
                    <a16:creationId xmlns:a16="http://schemas.microsoft.com/office/drawing/2014/main" id="{EEDAD1BA-3AE3-4C50-AEA9-F98B95CBD823}"/>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200">
                <a:extLst>
                  <a:ext uri="{FF2B5EF4-FFF2-40B4-BE49-F238E27FC236}">
                    <a16:creationId xmlns:a16="http://schemas.microsoft.com/office/drawing/2014/main" id="{35B28DB7-320E-49A1-BB1F-9DD354C79FED}"/>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201">
                <a:extLst>
                  <a:ext uri="{FF2B5EF4-FFF2-40B4-BE49-F238E27FC236}">
                    <a16:creationId xmlns:a16="http://schemas.microsoft.com/office/drawing/2014/main" id="{60574AA2-ADB6-43AA-BDAE-42C70BA614AD}"/>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202">
                <a:extLst>
                  <a:ext uri="{FF2B5EF4-FFF2-40B4-BE49-F238E27FC236}">
                    <a16:creationId xmlns:a16="http://schemas.microsoft.com/office/drawing/2014/main" id="{D9031FC9-4E77-4A59-AAB2-FF89E8D8351F}"/>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203">
                <a:extLst>
                  <a:ext uri="{FF2B5EF4-FFF2-40B4-BE49-F238E27FC236}">
                    <a16:creationId xmlns:a16="http://schemas.microsoft.com/office/drawing/2014/main" id="{96579457-2BA3-4679-BD45-25567CE7C37F}"/>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204">
                <a:extLst>
                  <a:ext uri="{FF2B5EF4-FFF2-40B4-BE49-F238E27FC236}">
                    <a16:creationId xmlns:a16="http://schemas.microsoft.com/office/drawing/2014/main" id="{0004DDD3-9F26-4FDE-BEBD-0786B0910D22}"/>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206">
                <a:extLst>
                  <a:ext uri="{FF2B5EF4-FFF2-40B4-BE49-F238E27FC236}">
                    <a16:creationId xmlns:a16="http://schemas.microsoft.com/office/drawing/2014/main" id="{0032CC9C-DB49-45D9-B5AF-9271F7CE8A37}"/>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207">
                <a:extLst>
                  <a:ext uri="{FF2B5EF4-FFF2-40B4-BE49-F238E27FC236}">
                    <a16:creationId xmlns:a16="http://schemas.microsoft.com/office/drawing/2014/main" id="{E416943C-89EF-4265-A95D-B66E974B3BDB}"/>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208">
                <a:extLst>
                  <a:ext uri="{FF2B5EF4-FFF2-40B4-BE49-F238E27FC236}">
                    <a16:creationId xmlns:a16="http://schemas.microsoft.com/office/drawing/2014/main" id="{7BBB05E9-550F-4489-9471-DCE4DDDFD5FD}"/>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9">
                <a:extLst>
                  <a:ext uri="{FF2B5EF4-FFF2-40B4-BE49-F238E27FC236}">
                    <a16:creationId xmlns:a16="http://schemas.microsoft.com/office/drawing/2014/main" id="{959B5DC3-390F-42B2-97E1-77BEC67B8ACB}"/>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10">
                <a:extLst>
                  <a:ext uri="{FF2B5EF4-FFF2-40B4-BE49-F238E27FC236}">
                    <a16:creationId xmlns:a16="http://schemas.microsoft.com/office/drawing/2014/main" id="{0DA31DFD-7E4F-4C24-8EEC-04C9E9740EB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11">
                <a:extLst>
                  <a:ext uri="{FF2B5EF4-FFF2-40B4-BE49-F238E27FC236}">
                    <a16:creationId xmlns:a16="http://schemas.microsoft.com/office/drawing/2014/main" id="{96E8458B-3ADC-4BDB-8F78-29DC3EB4556C}"/>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12">
                <a:extLst>
                  <a:ext uri="{FF2B5EF4-FFF2-40B4-BE49-F238E27FC236}">
                    <a16:creationId xmlns:a16="http://schemas.microsoft.com/office/drawing/2014/main" id="{952B43B5-5344-444A-88FF-1F5E752F2D15}"/>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13">
                <a:extLst>
                  <a:ext uri="{FF2B5EF4-FFF2-40B4-BE49-F238E27FC236}">
                    <a16:creationId xmlns:a16="http://schemas.microsoft.com/office/drawing/2014/main" id="{105AA090-9CDD-4F01-8F04-6AE0C4B61C89}"/>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14">
                <a:extLst>
                  <a:ext uri="{FF2B5EF4-FFF2-40B4-BE49-F238E27FC236}">
                    <a16:creationId xmlns:a16="http://schemas.microsoft.com/office/drawing/2014/main" id="{275392BE-2356-42D0-8340-E638C35130AC}"/>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15">
                <a:extLst>
                  <a:ext uri="{FF2B5EF4-FFF2-40B4-BE49-F238E27FC236}">
                    <a16:creationId xmlns:a16="http://schemas.microsoft.com/office/drawing/2014/main" id="{B52B17ED-08D4-4D5B-B418-57708C1B1080}"/>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16">
                <a:extLst>
                  <a:ext uri="{FF2B5EF4-FFF2-40B4-BE49-F238E27FC236}">
                    <a16:creationId xmlns:a16="http://schemas.microsoft.com/office/drawing/2014/main" id="{949482D0-6554-4698-9270-06C188B7F25D}"/>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17">
                <a:extLst>
                  <a:ext uri="{FF2B5EF4-FFF2-40B4-BE49-F238E27FC236}">
                    <a16:creationId xmlns:a16="http://schemas.microsoft.com/office/drawing/2014/main" id="{30A222EA-A10A-4945-BDC4-7D5F26C4ECCA}"/>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8">
                <a:extLst>
                  <a:ext uri="{FF2B5EF4-FFF2-40B4-BE49-F238E27FC236}">
                    <a16:creationId xmlns:a16="http://schemas.microsoft.com/office/drawing/2014/main" id="{C10BB2B8-1BAB-4B2A-9AD9-1157F505F031}"/>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9">
                <a:extLst>
                  <a:ext uri="{FF2B5EF4-FFF2-40B4-BE49-F238E27FC236}">
                    <a16:creationId xmlns:a16="http://schemas.microsoft.com/office/drawing/2014/main" id="{17B1C4AB-CCBF-4F1A-A43C-F678C1547236}"/>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20">
                <a:extLst>
                  <a:ext uri="{FF2B5EF4-FFF2-40B4-BE49-F238E27FC236}">
                    <a16:creationId xmlns:a16="http://schemas.microsoft.com/office/drawing/2014/main" id="{42E187DF-A77E-44B8-A801-82CA1CEEAFA5}"/>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21">
                <a:extLst>
                  <a:ext uri="{FF2B5EF4-FFF2-40B4-BE49-F238E27FC236}">
                    <a16:creationId xmlns:a16="http://schemas.microsoft.com/office/drawing/2014/main" id="{91A0AB6F-0C39-4F13-B69A-072FA4795133}"/>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22">
                <a:extLst>
                  <a:ext uri="{FF2B5EF4-FFF2-40B4-BE49-F238E27FC236}">
                    <a16:creationId xmlns:a16="http://schemas.microsoft.com/office/drawing/2014/main" id="{C248CB27-C2F4-4DAE-B7C4-063D73B7BD63}"/>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23">
                <a:extLst>
                  <a:ext uri="{FF2B5EF4-FFF2-40B4-BE49-F238E27FC236}">
                    <a16:creationId xmlns:a16="http://schemas.microsoft.com/office/drawing/2014/main" id="{3A5BFED0-30AD-40D7-8A1A-C603242A2043}"/>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24">
                <a:extLst>
                  <a:ext uri="{FF2B5EF4-FFF2-40B4-BE49-F238E27FC236}">
                    <a16:creationId xmlns:a16="http://schemas.microsoft.com/office/drawing/2014/main" id="{1521C0E3-87F6-4A9E-950E-E62B61C07756}"/>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25">
                <a:extLst>
                  <a:ext uri="{FF2B5EF4-FFF2-40B4-BE49-F238E27FC236}">
                    <a16:creationId xmlns:a16="http://schemas.microsoft.com/office/drawing/2014/main" id="{D3666E71-A7B9-4D06-9900-8B920086F293}"/>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26">
                <a:extLst>
                  <a:ext uri="{FF2B5EF4-FFF2-40B4-BE49-F238E27FC236}">
                    <a16:creationId xmlns:a16="http://schemas.microsoft.com/office/drawing/2014/main" id="{EAC91673-AF00-4B57-8F04-0C922497A147}"/>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27">
                <a:extLst>
                  <a:ext uri="{FF2B5EF4-FFF2-40B4-BE49-F238E27FC236}">
                    <a16:creationId xmlns:a16="http://schemas.microsoft.com/office/drawing/2014/main" id="{3CD9644D-56D6-4692-9367-B95C6D5CBCD8}"/>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8">
                <a:extLst>
                  <a:ext uri="{FF2B5EF4-FFF2-40B4-BE49-F238E27FC236}">
                    <a16:creationId xmlns:a16="http://schemas.microsoft.com/office/drawing/2014/main" id="{9D55CBA4-D28D-4138-B7B7-4F30CFAF7AD0}"/>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4" name="Group 13">
              <a:extLst>
                <a:ext uri="{FF2B5EF4-FFF2-40B4-BE49-F238E27FC236}">
                  <a16:creationId xmlns:a16="http://schemas.microsoft.com/office/drawing/2014/main" id="{BFDD8520-95ED-47A1-840B-A07C84FC7755}"/>
                </a:ext>
              </a:extLst>
            </p:cNvPr>
            <p:cNvGrpSpPr/>
            <p:nvPr/>
          </p:nvGrpSpPr>
          <p:grpSpPr>
            <a:xfrm>
              <a:off x="5311004" y="4907404"/>
              <a:ext cx="2341775" cy="1983144"/>
              <a:chOff x="3739016" y="5011381"/>
              <a:chExt cx="2341775" cy="1983144"/>
            </a:xfrm>
          </p:grpSpPr>
          <p:sp>
            <p:nvSpPr>
              <p:cNvPr id="22" name="Freeform 7">
                <a:extLst>
                  <a:ext uri="{FF2B5EF4-FFF2-40B4-BE49-F238E27FC236}">
                    <a16:creationId xmlns:a16="http://schemas.microsoft.com/office/drawing/2014/main" id="{179D1892-9F89-4B02-B78D-47D84D47F012}"/>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 name="Rectangle 9">
                <a:extLst>
                  <a:ext uri="{FF2B5EF4-FFF2-40B4-BE49-F238E27FC236}">
                    <a16:creationId xmlns:a16="http://schemas.microsoft.com/office/drawing/2014/main" id="{3BEDED56-FBA8-425A-B33E-6E5135293BB5}"/>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10">
                <a:extLst>
                  <a:ext uri="{FF2B5EF4-FFF2-40B4-BE49-F238E27FC236}">
                    <a16:creationId xmlns:a16="http://schemas.microsoft.com/office/drawing/2014/main" id="{FCCC555B-1E0D-4966-9BED-580CC1815D11}"/>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 name="Rectangle 11">
                <a:extLst>
                  <a:ext uri="{FF2B5EF4-FFF2-40B4-BE49-F238E27FC236}">
                    <a16:creationId xmlns:a16="http://schemas.microsoft.com/office/drawing/2014/main" id="{A485650C-1CB5-408A-984A-04DACA9DECE0}"/>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 name="Rectangle 12">
                <a:extLst>
                  <a:ext uri="{FF2B5EF4-FFF2-40B4-BE49-F238E27FC236}">
                    <a16:creationId xmlns:a16="http://schemas.microsoft.com/office/drawing/2014/main" id="{96716D93-F027-4706-8336-7FE6D45BBD18}"/>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 name="Rectangle 13">
                <a:extLst>
                  <a:ext uri="{FF2B5EF4-FFF2-40B4-BE49-F238E27FC236}">
                    <a16:creationId xmlns:a16="http://schemas.microsoft.com/office/drawing/2014/main" id="{FF4AF7EB-23A8-452B-A552-BB72F24BE5C0}"/>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 name="Rectangle 14">
                <a:extLst>
                  <a:ext uri="{FF2B5EF4-FFF2-40B4-BE49-F238E27FC236}">
                    <a16:creationId xmlns:a16="http://schemas.microsoft.com/office/drawing/2014/main" id="{9138625A-0306-4FB6-910A-5BA78911777F}"/>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 name="Rectangle 15">
                <a:extLst>
                  <a:ext uri="{FF2B5EF4-FFF2-40B4-BE49-F238E27FC236}">
                    <a16:creationId xmlns:a16="http://schemas.microsoft.com/office/drawing/2014/main" id="{B220C0AE-A9C6-4CE7-AD9F-021DD2976F4F}"/>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 name="Rectangle 16">
                <a:extLst>
                  <a:ext uri="{FF2B5EF4-FFF2-40B4-BE49-F238E27FC236}">
                    <a16:creationId xmlns:a16="http://schemas.microsoft.com/office/drawing/2014/main" id="{E4D59D9D-BF79-4656-84DA-63695EC7E784}"/>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17">
                <a:extLst>
                  <a:ext uri="{FF2B5EF4-FFF2-40B4-BE49-F238E27FC236}">
                    <a16:creationId xmlns:a16="http://schemas.microsoft.com/office/drawing/2014/main" id="{5689EC09-DAA7-4ECD-AFFB-47B4C62B144E}"/>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8">
                <a:extLst>
                  <a:ext uri="{FF2B5EF4-FFF2-40B4-BE49-F238E27FC236}">
                    <a16:creationId xmlns:a16="http://schemas.microsoft.com/office/drawing/2014/main" id="{2975A74F-69C3-4C1C-B806-3A3DC305D369}"/>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9">
                <a:extLst>
                  <a:ext uri="{FF2B5EF4-FFF2-40B4-BE49-F238E27FC236}">
                    <a16:creationId xmlns:a16="http://schemas.microsoft.com/office/drawing/2014/main" id="{50401BED-D64C-4888-A9E8-D2A2029975FB}"/>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20">
                <a:extLst>
                  <a:ext uri="{FF2B5EF4-FFF2-40B4-BE49-F238E27FC236}">
                    <a16:creationId xmlns:a16="http://schemas.microsoft.com/office/drawing/2014/main" id="{33F05D1D-1F0B-4FB9-A4E8-AB504E19CFD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21">
                <a:extLst>
                  <a:ext uri="{FF2B5EF4-FFF2-40B4-BE49-F238E27FC236}">
                    <a16:creationId xmlns:a16="http://schemas.microsoft.com/office/drawing/2014/main" id="{2D364A1E-1D80-4762-BFE1-3108507CF4FE}"/>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22">
                <a:extLst>
                  <a:ext uri="{FF2B5EF4-FFF2-40B4-BE49-F238E27FC236}">
                    <a16:creationId xmlns:a16="http://schemas.microsoft.com/office/drawing/2014/main" id="{7847B9C5-AD71-43AD-A786-DFA61AD3E865}"/>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23">
                <a:extLst>
                  <a:ext uri="{FF2B5EF4-FFF2-40B4-BE49-F238E27FC236}">
                    <a16:creationId xmlns:a16="http://schemas.microsoft.com/office/drawing/2014/main" id="{871A7DA7-EFF4-4689-A599-043FC9D84D36}"/>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24">
                <a:extLst>
                  <a:ext uri="{FF2B5EF4-FFF2-40B4-BE49-F238E27FC236}">
                    <a16:creationId xmlns:a16="http://schemas.microsoft.com/office/drawing/2014/main" id="{8FF56F5B-60A5-4A3B-B64F-1C7E217129BF}"/>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25">
                <a:extLst>
                  <a:ext uri="{FF2B5EF4-FFF2-40B4-BE49-F238E27FC236}">
                    <a16:creationId xmlns:a16="http://schemas.microsoft.com/office/drawing/2014/main" id="{08B64656-2783-444F-A808-0E894674DC4A}"/>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26">
                <a:extLst>
                  <a:ext uri="{FF2B5EF4-FFF2-40B4-BE49-F238E27FC236}">
                    <a16:creationId xmlns:a16="http://schemas.microsoft.com/office/drawing/2014/main" id="{01812053-0A2A-4609-9A7A-DD16822D44A4}"/>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27">
                <a:extLst>
                  <a:ext uri="{FF2B5EF4-FFF2-40B4-BE49-F238E27FC236}">
                    <a16:creationId xmlns:a16="http://schemas.microsoft.com/office/drawing/2014/main" id="{C2EB8156-37BF-476A-81B1-9E2589FEF1B3}"/>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8">
                <a:extLst>
                  <a:ext uri="{FF2B5EF4-FFF2-40B4-BE49-F238E27FC236}">
                    <a16:creationId xmlns:a16="http://schemas.microsoft.com/office/drawing/2014/main" id="{6F05BB55-9C34-426F-9B30-63710C740B44}"/>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9">
                <a:extLst>
                  <a:ext uri="{FF2B5EF4-FFF2-40B4-BE49-F238E27FC236}">
                    <a16:creationId xmlns:a16="http://schemas.microsoft.com/office/drawing/2014/main" id="{30EEAD3C-60D0-46FA-BFC3-5BB94E4AEFF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30">
                <a:extLst>
                  <a:ext uri="{FF2B5EF4-FFF2-40B4-BE49-F238E27FC236}">
                    <a16:creationId xmlns:a16="http://schemas.microsoft.com/office/drawing/2014/main" id="{2268750B-3D11-4CAD-8A69-0CAE1EAEEDCD}"/>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31">
                <a:extLst>
                  <a:ext uri="{FF2B5EF4-FFF2-40B4-BE49-F238E27FC236}">
                    <a16:creationId xmlns:a16="http://schemas.microsoft.com/office/drawing/2014/main" id="{D80B0A92-E9E3-4BF4-BFFF-C43A62C7DB87}"/>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32">
                <a:extLst>
                  <a:ext uri="{FF2B5EF4-FFF2-40B4-BE49-F238E27FC236}">
                    <a16:creationId xmlns:a16="http://schemas.microsoft.com/office/drawing/2014/main" id="{225686D4-18BF-46D0-841C-E20D916D7011}"/>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33">
                <a:extLst>
                  <a:ext uri="{FF2B5EF4-FFF2-40B4-BE49-F238E27FC236}">
                    <a16:creationId xmlns:a16="http://schemas.microsoft.com/office/drawing/2014/main" id="{F0F86C12-986C-442F-9B18-E7256FE38323}"/>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34">
                <a:extLst>
                  <a:ext uri="{FF2B5EF4-FFF2-40B4-BE49-F238E27FC236}">
                    <a16:creationId xmlns:a16="http://schemas.microsoft.com/office/drawing/2014/main" id="{6F9EDA81-6E26-497D-A8B0-33245E4AB4EC}"/>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35">
                <a:extLst>
                  <a:ext uri="{FF2B5EF4-FFF2-40B4-BE49-F238E27FC236}">
                    <a16:creationId xmlns:a16="http://schemas.microsoft.com/office/drawing/2014/main" id="{47DF9149-7FB1-4924-8199-637A2B65B585}"/>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36">
                <a:extLst>
                  <a:ext uri="{FF2B5EF4-FFF2-40B4-BE49-F238E27FC236}">
                    <a16:creationId xmlns:a16="http://schemas.microsoft.com/office/drawing/2014/main" id="{31B8317A-EC9B-4B0F-8899-DE5949AE37FE}"/>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37">
                <a:extLst>
                  <a:ext uri="{FF2B5EF4-FFF2-40B4-BE49-F238E27FC236}">
                    <a16:creationId xmlns:a16="http://schemas.microsoft.com/office/drawing/2014/main" id="{39D787C7-A2B0-415A-966D-69FF5256F5B5}"/>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8">
                <a:extLst>
                  <a:ext uri="{FF2B5EF4-FFF2-40B4-BE49-F238E27FC236}">
                    <a16:creationId xmlns:a16="http://schemas.microsoft.com/office/drawing/2014/main" id="{31771A66-C816-41DF-87AE-D195FC856C49}"/>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9">
                <a:extLst>
                  <a:ext uri="{FF2B5EF4-FFF2-40B4-BE49-F238E27FC236}">
                    <a16:creationId xmlns:a16="http://schemas.microsoft.com/office/drawing/2014/main" id="{784C2A87-9B68-4112-9738-AC16743CDCA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40">
                <a:extLst>
                  <a:ext uri="{FF2B5EF4-FFF2-40B4-BE49-F238E27FC236}">
                    <a16:creationId xmlns:a16="http://schemas.microsoft.com/office/drawing/2014/main" id="{1BF3249B-EAC5-4477-B6E1-20419DA8034E}"/>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41">
                <a:extLst>
                  <a:ext uri="{FF2B5EF4-FFF2-40B4-BE49-F238E27FC236}">
                    <a16:creationId xmlns:a16="http://schemas.microsoft.com/office/drawing/2014/main" id="{C6C63E79-7B22-48DF-94A3-981532CCA1C4}"/>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42">
                <a:extLst>
                  <a:ext uri="{FF2B5EF4-FFF2-40B4-BE49-F238E27FC236}">
                    <a16:creationId xmlns:a16="http://schemas.microsoft.com/office/drawing/2014/main" id="{264E2602-3618-4314-952B-63AF4832B269}"/>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43">
                <a:extLst>
                  <a:ext uri="{FF2B5EF4-FFF2-40B4-BE49-F238E27FC236}">
                    <a16:creationId xmlns:a16="http://schemas.microsoft.com/office/drawing/2014/main" id="{F05672FF-EE89-41C2-8724-32D702BCD493}"/>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44">
                <a:extLst>
                  <a:ext uri="{FF2B5EF4-FFF2-40B4-BE49-F238E27FC236}">
                    <a16:creationId xmlns:a16="http://schemas.microsoft.com/office/drawing/2014/main" id="{58CC7BC1-EADC-4876-9298-69ABB6C8DD41}"/>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Freeform 45">
                <a:extLst>
                  <a:ext uri="{FF2B5EF4-FFF2-40B4-BE49-F238E27FC236}">
                    <a16:creationId xmlns:a16="http://schemas.microsoft.com/office/drawing/2014/main" id="{E298E2F8-5EA2-4DA6-896D-3AC18E9A18BB}"/>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Freeform 46">
                <a:extLst>
                  <a:ext uri="{FF2B5EF4-FFF2-40B4-BE49-F238E27FC236}">
                    <a16:creationId xmlns:a16="http://schemas.microsoft.com/office/drawing/2014/main" id="{7F1DBB04-D096-4BDA-894A-0FC6B6035292}"/>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47">
                <a:extLst>
                  <a:ext uri="{FF2B5EF4-FFF2-40B4-BE49-F238E27FC236}">
                    <a16:creationId xmlns:a16="http://schemas.microsoft.com/office/drawing/2014/main" id="{B11A5186-7B9F-49BA-8C7A-5E5F2E72B96B}"/>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8">
                <a:extLst>
                  <a:ext uri="{FF2B5EF4-FFF2-40B4-BE49-F238E27FC236}">
                    <a16:creationId xmlns:a16="http://schemas.microsoft.com/office/drawing/2014/main" id="{F686E7F2-AAF5-4F08-80D6-13D561A0D5B6}"/>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9">
                <a:extLst>
                  <a:ext uri="{FF2B5EF4-FFF2-40B4-BE49-F238E27FC236}">
                    <a16:creationId xmlns:a16="http://schemas.microsoft.com/office/drawing/2014/main" id="{C0051F8A-7259-4695-97CB-B349869E1E07}"/>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50">
                <a:extLst>
                  <a:ext uri="{FF2B5EF4-FFF2-40B4-BE49-F238E27FC236}">
                    <a16:creationId xmlns:a16="http://schemas.microsoft.com/office/drawing/2014/main" id="{6077CB57-7AE6-47AF-8716-43935635D26F}"/>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51">
                <a:extLst>
                  <a:ext uri="{FF2B5EF4-FFF2-40B4-BE49-F238E27FC236}">
                    <a16:creationId xmlns:a16="http://schemas.microsoft.com/office/drawing/2014/main" id="{1CC67BDB-649B-439D-A8C0-8270A1F7713F}"/>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52">
                <a:extLst>
                  <a:ext uri="{FF2B5EF4-FFF2-40B4-BE49-F238E27FC236}">
                    <a16:creationId xmlns:a16="http://schemas.microsoft.com/office/drawing/2014/main" id="{3CBD7E83-FB77-4632-BEDE-D6B7987ADC66}"/>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Rectangle 53">
                <a:extLst>
                  <a:ext uri="{FF2B5EF4-FFF2-40B4-BE49-F238E27FC236}">
                    <a16:creationId xmlns:a16="http://schemas.microsoft.com/office/drawing/2014/main" id="{74BE725B-72DE-42C0-BD18-41B20DE9FF01}"/>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Rectangle 54">
                <a:extLst>
                  <a:ext uri="{FF2B5EF4-FFF2-40B4-BE49-F238E27FC236}">
                    <a16:creationId xmlns:a16="http://schemas.microsoft.com/office/drawing/2014/main" id="{E6793A78-2BEC-4655-B7DA-803EF77A606A}"/>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55">
                <a:extLst>
                  <a:ext uri="{FF2B5EF4-FFF2-40B4-BE49-F238E27FC236}">
                    <a16:creationId xmlns:a16="http://schemas.microsoft.com/office/drawing/2014/main" id="{2372436A-D875-4E6B-8F48-96DF2BB2ABB3}"/>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56">
                <a:extLst>
                  <a:ext uri="{FF2B5EF4-FFF2-40B4-BE49-F238E27FC236}">
                    <a16:creationId xmlns:a16="http://schemas.microsoft.com/office/drawing/2014/main" id="{96676245-A3E0-404B-B551-CC273384C976}"/>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57">
                <a:extLst>
                  <a:ext uri="{FF2B5EF4-FFF2-40B4-BE49-F238E27FC236}">
                    <a16:creationId xmlns:a16="http://schemas.microsoft.com/office/drawing/2014/main" id="{8B20E629-AF5A-4662-9460-8B83EC33F5DC}"/>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8">
                <a:extLst>
                  <a:ext uri="{FF2B5EF4-FFF2-40B4-BE49-F238E27FC236}">
                    <a16:creationId xmlns:a16="http://schemas.microsoft.com/office/drawing/2014/main" id="{D6113718-7222-4CED-AC5D-C3BDF719178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9">
                <a:extLst>
                  <a:ext uri="{FF2B5EF4-FFF2-40B4-BE49-F238E27FC236}">
                    <a16:creationId xmlns:a16="http://schemas.microsoft.com/office/drawing/2014/main" id="{39F2B13D-1BFC-4E49-BAB6-4B8D0F0FE0CE}"/>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60">
                <a:extLst>
                  <a:ext uri="{FF2B5EF4-FFF2-40B4-BE49-F238E27FC236}">
                    <a16:creationId xmlns:a16="http://schemas.microsoft.com/office/drawing/2014/main" id="{390C9793-226F-4CC7-B976-AD420B8F275A}"/>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61">
                <a:extLst>
                  <a:ext uri="{FF2B5EF4-FFF2-40B4-BE49-F238E27FC236}">
                    <a16:creationId xmlns:a16="http://schemas.microsoft.com/office/drawing/2014/main" id="{461C2DE7-44E3-4DAA-977E-88D043AD1E8D}"/>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62">
                <a:extLst>
                  <a:ext uri="{FF2B5EF4-FFF2-40B4-BE49-F238E27FC236}">
                    <a16:creationId xmlns:a16="http://schemas.microsoft.com/office/drawing/2014/main" id="{52B987A2-CE9F-4D77-9E47-2B608C7ABA5C}"/>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63">
                <a:extLst>
                  <a:ext uri="{FF2B5EF4-FFF2-40B4-BE49-F238E27FC236}">
                    <a16:creationId xmlns:a16="http://schemas.microsoft.com/office/drawing/2014/main" id="{AB0E5D0E-246E-45D3-9C80-F381FF867078}"/>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64">
                <a:extLst>
                  <a:ext uri="{FF2B5EF4-FFF2-40B4-BE49-F238E27FC236}">
                    <a16:creationId xmlns:a16="http://schemas.microsoft.com/office/drawing/2014/main" id="{C9D14FDC-4621-4E48-978C-22B4A6D347A4}"/>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65">
                <a:extLst>
                  <a:ext uri="{FF2B5EF4-FFF2-40B4-BE49-F238E27FC236}">
                    <a16:creationId xmlns:a16="http://schemas.microsoft.com/office/drawing/2014/main" id="{36AD2B8A-7109-41CB-89CF-2DAB7479005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66">
                <a:extLst>
                  <a:ext uri="{FF2B5EF4-FFF2-40B4-BE49-F238E27FC236}">
                    <a16:creationId xmlns:a16="http://schemas.microsoft.com/office/drawing/2014/main" id="{DA818C64-BE16-4E84-AE97-11D02903E8D3}"/>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67">
                <a:extLst>
                  <a:ext uri="{FF2B5EF4-FFF2-40B4-BE49-F238E27FC236}">
                    <a16:creationId xmlns:a16="http://schemas.microsoft.com/office/drawing/2014/main" id="{A192F28A-1E2A-4165-B404-5D44AC5DE26F}"/>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8">
                <a:extLst>
                  <a:ext uri="{FF2B5EF4-FFF2-40B4-BE49-F238E27FC236}">
                    <a16:creationId xmlns:a16="http://schemas.microsoft.com/office/drawing/2014/main" id="{9E9989F8-3D2D-4DCB-8972-123D02225E15}"/>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9">
                <a:extLst>
                  <a:ext uri="{FF2B5EF4-FFF2-40B4-BE49-F238E27FC236}">
                    <a16:creationId xmlns:a16="http://schemas.microsoft.com/office/drawing/2014/main" id="{1AD708F8-481F-4AAE-BC10-0029FED83EF3}"/>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70">
                <a:extLst>
                  <a:ext uri="{FF2B5EF4-FFF2-40B4-BE49-F238E27FC236}">
                    <a16:creationId xmlns:a16="http://schemas.microsoft.com/office/drawing/2014/main" id="{6646F7C9-6EE7-47F6-81F6-63BF09F99A76}"/>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71">
                <a:extLst>
                  <a:ext uri="{FF2B5EF4-FFF2-40B4-BE49-F238E27FC236}">
                    <a16:creationId xmlns:a16="http://schemas.microsoft.com/office/drawing/2014/main" id="{02F3D727-2822-4DAA-8761-4078258CB814}"/>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72">
                <a:extLst>
                  <a:ext uri="{FF2B5EF4-FFF2-40B4-BE49-F238E27FC236}">
                    <a16:creationId xmlns:a16="http://schemas.microsoft.com/office/drawing/2014/main" id="{6A7D89E7-D27A-4571-B9E1-6FE8A083C8B9}"/>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73">
                <a:extLst>
                  <a:ext uri="{FF2B5EF4-FFF2-40B4-BE49-F238E27FC236}">
                    <a16:creationId xmlns:a16="http://schemas.microsoft.com/office/drawing/2014/main" id="{8BE2939F-2009-4B62-83FF-7EEFF95A59BC}"/>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74">
                <a:extLst>
                  <a:ext uri="{FF2B5EF4-FFF2-40B4-BE49-F238E27FC236}">
                    <a16:creationId xmlns:a16="http://schemas.microsoft.com/office/drawing/2014/main" id="{443C6C9D-2074-4B1A-87E6-B793D074E4CE}"/>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75">
                <a:extLst>
                  <a:ext uri="{FF2B5EF4-FFF2-40B4-BE49-F238E27FC236}">
                    <a16:creationId xmlns:a16="http://schemas.microsoft.com/office/drawing/2014/main" id="{C552FAA4-25B5-4EFD-9DCD-85C32FD19EC6}"/>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76">
                <a:extLst>
                  <a:ext uri="{FF2B5EF4-FFF2-40B4-BE49-F238E27FC236}">
                    <a16:creationId xmlns:a16="http://schemas.microsoft.com/office/drawing/2014/main" id="{EB98F039-75F0-4AD3-94E9-15A6BAACFC3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77">
                <a:extLst>
                  <a:ext uri="{FF2B5EF4-FFF2-40B4-BE49-F238E27FC236}">
                    <a16:creationId xmlns:a16="http://schemas.microsoft.com/office/drawing/2014/main" id="{A2E73F3C-4859-48D9-8789-ADFE35C41068}"/>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8">
                <a:extLst>
                  <a:ext uri="{FF2B5EF4-FFF2-40B4-BE49-F238E27FC236}">
                    <a16:creationId xmlns:a16="http://schemas.microsoft.com/office/drawing/2014/main" id="{81C1F477-6720-4946-8697-A16D7B61188E}"/>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9">
                <a:extLst>
                  <a:ext uri="{FF2B5EF4-FFF2-40B4-BE49-F238E27FC236}">
                    <a16:creationId xmlns:a16="http://schemas.microsoft.com/office/drawing/2014/main" id="{F370A6F0-ED42-4186-9E28-23B91BA57091}"/>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80">
                <a:extLst>
                  <a:ext uri="{FF2B5EF4-FFF2-40B4-BE49-F238E27FC236}">
                    <a16:creationId xmlns:a16="http://schemas.microsoft.com/office/drawing/2014/main" id="{6E66DD68-FFF8-4AFD-8A05-AA0493E7F660}"/>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81">
                <a:extLst>
                  <a:ext uri="{FF2B5EF4-FFF2-40B4-BE49-F238E27FC236}">
                    <a16:creationId xmlns:a16="http://schemas.microsoft.com/office/drawing/2014/main" id="{C1E61604-614A-4058-89F3-B554C1EE0C0D}"/>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82">
                <a:extLst>
                  <a:ext uri="{FF2B5EF4-FFF2-40B4-BE49-F238E27FC236}">
                    <a16:creationId xmlns:a16="http://schemas.microsoft.com/office/drawing/2014/main" id="{03C78A34-53C4-430B-9D0C-1C9CFD98978E}"/>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83">
                <a:extLst>
                  <a:ext uri="{FF2B5EF4-FFF2-40B4-BE49-F238E27FC236}">
                    <a16:creationId xmlns:a16="http://schemas.microsoft.com/office/drawing/2014/main" id="{F2BD5D4C-54D1-4EEC-9DC5-6D06B31A65C2}"/>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84">
                <a:extLst>
                  <a:ext uri="{FF2B5EF4-FFF2-40B4-BE49-F238E27FC236}">
                    <a16:creationId xmlns:a16="http://schemas.microsoft.com/office/drawing/2014/main" id="{ED839E7D-E335-4429-A1D9-A7B9D49C948F}"/>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85">
                <a:extLst>
                  <a:ext uri="{FF2B5EF4-FFF2-40B4-BE49-F238E27FC236}">
                    <a16:creationId xmlns:a16="http://schemas.microsoft.com/office/drawing/2014/main" id="{FED7DC07-4369-47B3-A990-38368F91951C}"/>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86">
                <a:extLst>
                  <a:ext uri="{FF2B5EF4-FFF2-40B4-BE49-F238E27FC236}">
                    <a16:creationId xmlns:a16="http://schemas.microsoft.com/office/drawing/2014/main" id="{41687950-572A-4869-AEB5-DA059F390298}"/>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87">
                <a:extLst>
                  <a:ext uri="{FF2B5EF4-FFF2-40B4-BE49-F238E27FC236}">
                    <a16:creationId xmlns:a16="http://schemas.microsoft.com/office/drawing/2014/main" id="{328B03FC-010F-4886-9992-2D0A23D856E5}"/>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8">
                <a:extLst>
                  <a:ext uri="{FF2B5EF4-FFF2-40B4-BE49-F238E27FC236}">
                    <a16:creationId xmlns:a16="http://schemas.microsoft.com/office/drawing/2014/main" id="{5E20896F-1EE1-4486-AF3C-AB97A2F43917}"/>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9">
                <a:extLst>
                  <a:ext uri="{FF2B5EF4-FFF2-40B4-BE49-F238E27FC236}">
                    <a16:creationId xmlns:a16="http://schemas.microsoft.com/office/drawing/2014/main" id="{18170FF7-ED28-410B-8C03-86CF8DF6A005}"/>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90">
                <a:extLst>
                  <a:ext uri="{FF2B5EF4-FFF2-40B4-BE49-F238E27FC236}">
                    <a16:creationId xmlns:a16="http://schemas.microsoft.com/office/drawing/2014/main" id="{7E8751DA-C2EB-4EBD-AA8A-A104434FDC75}"/>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91">
                <a:extLst>
                  <a:ext uri="{FF2B5EF4-FFF2-40B4-BE49-F238E27FC236}">
                    <a16:creationId xmlns:a16="http://schemas.microsoft.com/office/drawing/2014/main" id="{5BEF1073-E02F-4A0B-8BD1-7E555810DE9F}"/>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92">
                <a:extLst>
                  <a:ext uri="{FF2B5EF4-FFF2-40B4-BE49-F238E27FC236}">
                    <a16:creationId xmlns:a16="http://schemas.microsoft.com/office/drawing/2014/main" id="{8CAB2800-84A5-428E-9D64-6C691697834A}"/>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93">
                <a:extLst>
                  <a:ext uri="{FF2B5EF4-FFF2-40B4-BE49-F238E27FC236}">
                    <a16:creationId xmlns:a16="http://schemas.microsoft.com/office/drawing/2014/main" id="{9B4D2BCA-C1CC-4729-8C91-BA5FD9128481}"/>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94">
                <a:extLst>
                  <a:ext uri="{FF2B5EF4-FFF2-40B4-BE49-F238E27FC236}">
                    <a16:creationId xmlns:a16="http://schemas.microsoft.com/office/drawing/2014/main" id="{CE242842-4565-4179-A54B-1CF84342F8B9}"/>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95">
                <a:extLst>
                  <a:ext uri="{FF2B5EF4-FFF2-40B4-BE49-F238E27FC236}">
                    <a16:creationId xmlns:a16="http://schemas.microsoft.com/office/drawing/2014/main" id="{76540098-F835-494C-AD94-6B42919848F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96">
                <a:extLst>
                  <a:ext uri="{FF2B5EF4-FFF2-40B4-BE49-F238E27FC236}">
                    <a16:creationId xmlns:a16="http://schemas.microsoft.com/office/drawing/2014/main" id="{1707E3C0-D738-4C74-A6D4-6C625B246D54}"/>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97">
                <a:extLst>
                  <a:ext uri="{FF2B5EF4-FFF2-40B4-BE49-F238E27FC236}">
                    <a16:creationId xmlns:a16="http://schemas.microsoft.com/office/drawing/2014/main" id="{DFAC5DE7-FB45-4331-8B0E-A2052BE97C63}"/>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8">
                <a:extLst>
                  <a:ext uri="{FF2B5EF4-FFF2-40B4-BE49-F238E27FC236}">
                    <a16:creationId xmlns:a16="http://schemas.microsoft.com/office/drawing/2014/main" id="{EAC423D1-1851-4018-BCC5-F88500B5BC98}"/>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9">
                <a:extLst>
                  <a:ext uri="{FF2B5EF4-FFF2-40B4-BE49-F238E27FC236}">
                    <a16:creationId xmlns:a16="http://schemas.microsoft.com/office/drawing/2014/main" id="{760F9852-BC5F-4BC9-ABAD-5BC5ED690CDF}"/>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100">
                <a:extLst>
                  <a:ext uri="{FF2B5EF4-FFF2-40B4-BE49-F238E27FC236}">
                    <a16:creationId xmlns:a16="http://schemas.microsoft.com/office/drawing/2014/main" id="{4AE3DB95-5715-4039-A689-829738EBBBFD}"/>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101">
                <a:extLst>
                  <a:ext uri="{FF2B5EF4-FFF2-40B4-BE49-F238E27FC236}">
                    <a16:creationId xmlns:a16="http://schemas.microsoft.com/office/drawing/2014/main" id="{B3505734-F565-442D-9B7F-32A18938B71D}"/>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102">
                <a:extLst>
                  <a:ext uri="{FF2B5EF4-FFF2-40B4-BE49-F238E27FC236}">
                    <a16:creationId xmlns:a16="http://schemas.microsoft.com/office/drawing/2014/main" id="{4CADBC6D-3994-4715-A335-0A1624C1CD2F}"/>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103">
                <a:extLst>
                  <a:ext uri="{FF2B5EF4-FFF2-40B4-BE49-F238E27FC236}">
                    <a16:creationId xmlns:a16="http://schemas.microsoft.com/office/drawing/2014/main" id="{7473CA73-0841-4E36-96A1-3DB2B336F86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104">
                <a:extLst>
                  <a:ext uri="{FF2B5EF4-FFF2-40B4-BE49-F238E27FC236}">
                    <a16:creationId xmlns:a16="http://schemas.microsoft.com/office/drawing/2014/main" id="{5C76095D-5E36-4800-82F1-4F848846F9D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105">
                <a:extLst>
                  <a:ext uri="{FF2B5EF4-FFF2-40B4-BE49-F238E27FC236}">
                    <a16:creationId xmlns:a16="http://schemas.microsoft.com/office/drawing/2014/main" id="{C5417168-0093-4256-B930-88866D7A2C6D}"/>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106">
                <a:extLst>
                  <a:ext uri="{FF2B5EF4-FFF2-40B4-BE49-F238E27FC236}">
                    <a16:creationId xmlns:a16="http://schemas.microsoft.com/office/drawing/2014/main" id="{8605400A-A459-4A8B-870E-6CFEFE4FE220}"/>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107">
                <a:extLst>
                  <a:ext uri="{FF2B5EF4-FFF2-40B4-BE49-F238E27FC236}">
                    <a16:creationId xmlns:a16="http://schemas.microsoft.com/office/drawing/2014/main" id="{290A67EE-6B93-43F1-BE71-CB2777129B7A}"/>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8">
                <a:extLst>
                  <a:ext uri="{FF2B5EF4-FFF2-40B4-BE49-F238E27FC236}">
                    <a16:creationId xmlns:a16="http://schemas.microsoft.com/office/drawing/2014/main" id="{D7E89B6D-51BB-4B70-BEA9-C04BD21644EC}"/>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9">
                <a:extLst>
                  <a:ext uri="{FF2B5EF4-FFF2-40B4-BE49-F238E27FC236}">
                    <a16:creationId xmlns:a16="http://schemas.microsoft.com/office/drawing/2014/main" id="{C9A631C8-C24D-49CA-9DB3-12F8DFB0CFF0}"/>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10">
                <a:extLst>
                  <a:ext uri="{FF2B5EF4-FFF2-40B4-BE49-F238E27FC236}">
                    <a16:creationId xmlns:a16="http://schemas.microsoft.com/office/drawing/2014/main" id="{7FA0ED5C-AAFE-407A-B57E-62B4036217D9}"/>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11">
                <a:extLst>
                  <a:ext uri="{FF2B5EF4-FFF2-40B4-BE49-F238E27FC236}">
                    <a16:creationId xmlns:a16="http://schemas.microsoft.com/office/drawing/2014/main" id="{3270BD85-F482-411C-9A34-DEE8DFA0734F}"/>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12">
                <a:extLst>
                  <a:ext uri="{FF2B5EF4-FFF2-40B4-BE49-F238E27FC236}">
                    <a16:creationId xmlns:a16="http://schemas.microsoft.com/office/drawing/2014/main" id="{0DEF3CA1-6DDD-46E6-A8F7-DE24540F7D0D}"/>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13">
                <a:extLst>
                  <a:ext uri="{FF2B5EF4-FFF2-40B4-BE49-F238E27FC236}">
                    <a16:creationId xmlns:a16="http://schemas.microsoft.com/office/drawing/2014/main" id="{8548D7AF-7005-43C8-BC13-07F00C2D1FB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14">
                <a:extLst>
                  <a:ext uri="{FF2B5EF4-FFF2-40B4-BE49-F238E27FC236}">
                    <a16:creationId xmlns:a16="http://schemas.microsoft.com/office/drawing/2014/main" id="{FD49F093-65BB-4429-A2F0-BFC139AEBCDF}"/>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29" name="Group 128">
                <a:extLst>
                  <a:ext uri="{FF2B5EF4-FFF2-40B4-BE49-F238E27FC236}">
                    <a16:creationId xmlns:a16="http://schemas.microsoft.com/office/drawing/2014/main" id="{30027289-724D-45DE-BB36-86B4A0B49598}"/>
                  </a:ext>
                </a:extLst>
              </p:cNvPr>
              <p:cNvGrpSpPr/>
              <p:nvPr/>
            </p:nvGrpSpPr>
            <p:grpSpPr>
              <a:xfrm>
                <a:off x="3739016" y="5399551"/>
                <a:ext cx="386406" cy="1590905"/>
                <a:chOff x="3384549" y="5127886"/>
                <a:chExt cx="452221" cy="1861877"/>
              </a:xfrm>
            </p:grpSpPr>
            <p:sp>
              <p:nvSpPr>
                <p:cNvPr id="142" name="Rectangle 116">
                  <a:extLst>
                    <a:ext uri="{FF2B5EF4-FFF2-40B4-BE49-F238E27FC236}">
                      <a16:creationId xmlns:a16="http://schemas.microsoft.com/office/drawing/2014/main" id="{E0D17400-8592-4F38-8F31-058AAE03E0CF}"/>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17">
                  <a:extLst>
                    <a:ext uri="{FF2B5EF4-FFF2-40B4-BE49-F238E27FC236}">
                      <a16:creationId xmlns:a16="http://schemas.microsoft.com/office/drawing/2014/main" id="{05700156-556A-41AA-A115-2170549D4CA8}"/>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Freeform 118">
                  <a:extLst>
                    <a:ext uri="{FF2B5EF4-FFF2-40B4-BE49-F238E27FC236}">
                      <a16:creationId xmlns:a16="http://schemas.microsoft.com/office/drawing/2014/main" id="{1FAC35BC-BA61-4771-BA3C-9845949E7CC1}"/>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5" name="Rectangle 119">
                  <a:extLst>
                    <a:ext uri="{FF2B5EF4-FFF2-40B4-BE49-F238E27FC236}">
                      <a16:creationId xmlns:a16="http://schemas.microsoft.com/office/drawing/2014/main" id="{BA62C0B4-1389-4F56-9B6D-093C775EB91D}"/>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6" name="Rectangle 120">
                  <a:extLst>
                    <a:ext uri="{FF2B5EF4-FFF2-40B4-BE49-F238E27FC236}">
                      <a16:creationId xmlns:a16="http://schemas.microsoft.com/office/drawing/2014/main" id="{E3D7618F-C0AB-4F21-9A92-F81878BC7294}"/>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Rectangle 121">
                  <a:extLst>
                    <a:ext uri="{FF2B5EF4-FFF2-40B4-BE49-F238E27FC236}">
                      <a16:creationId xmlns:a16="http://schemas.microsoft.com/office/drawing/2014/main" id="{493DAF02-B87E-40FA-AE38-EE6BC9BFB6A6}"/>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22">
                  <a:extLst>
                    <a:ext uri="{FF2B5EF4-FFF2-40B4-BE49-F238E27FC236}">
                      <a16:creationId xmlns:a16="http://schemas.microsoft.com/office/drawing/2014/main" id="{76FCAB11-E76D-4C3D-A7B9-5D9F30E75D28}"/>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23">
                  <a:extLst>
                    <a:ext uri="{FF2B5EF4-FFF2-40B4-BE49-F238E27FC236}">
                      <a16:creationId xmlns:a16="http://schemas.microsoft.com/office/drawing/2014/main" id="{828FE4DE-384F-42EC-BF1F-76671CC35F44}"/>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0" name="Rectangle 124">
                  <a:extLst>
                    <a:ext uri="{FF2B5EF4-FFF2-40B4-BE49-F238E27FC236}">
                      <a16:creationId xmlns:a16="http://schemas.microsoft.com/office/drawing/2014/main" id="{086E2EAC-7AFF-40BD-8E07-9DFADB7C12ED}"/>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25">
                  <a:extLst>
                    <a:ext uri="{FF2B5EF4-FFF2-40B4-BE49-F238E27FC236}">
                      <a16:creationId xmlns:a16="http://schemas.microsoft.com/office/drawing/2014/main" id="{3B3FCEFD-7433-4109-941F-F80267BFC980}"/>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Rectangle 126">
                  <a:extLst>
                    <a:ext uri="{FF2B5EF4-FFF2-40B4-BE49-F238E27FC236}">
                      <a16:creationId xmlns:a16="http://schemas.microsoft.com/office/drawing/2014/main" id="{1FEBE701-6D02-4675-89B7-D2B818794E3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27">
                  <a:extLst>
                    <a:ext uri="{FF2B5EF4-FFF2-40B4-BE49-F238E27FC236}">
                      <a16:creationId xmlns:a16="http://schemas.microsoft.com/office/drawing/2014/main" id="{7DC457AD-4257-469E-B226-E9464AAE4296}"/>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8">
                  <a:extLst>
                    <a:ext uri="{FF2B5EF4-FFF2-40B4-BE49-F238E27FC236}">
                      <a16:creationId xmlns:a16="http://schemas.microsoft.com/office/drawing/2014/main" id="{3756276F-2FAA-4658-ACA5-D98EF23224FC}"/>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9">
                  <a:extLst>
                    <a:ext uri="{FF2B5EF4-FFF2-40B4-BE49-F238E27FC236}">
                      <a16:creationId xmlns:a16="http://schemas.microsoft.com/office/drawing/2014/main" id="{3FEE7BA2-A478-4970-B427-D19AED608A3A}"/>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30">
                  <a:extLst>
                    <a:ext uri="{FF2B5EF4-FFF2-40B4-BE49-F238E27FC236}">
                      <a16:creationId xmlns:a16="http://schemas.microsoft.com/office/drawing/2014/main" id="{12199AA7-F470-413E-9226-256C8C6CA664}"/>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31">
                  <a:extLst>
                    <a:ext uri="{FF2B5EF4-FFF2-40B4-BE49-F238E27FC236}">
                      <a16:creationId xmlns:a16="http://schemas.microsoft.com/office/drawing/2014/main" id="{65933F04-7006-42B4-90B0-D773E7787EB0}"/>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32">
                  <a:extLst>
                    <a:ext uri="{FF2B5EF4-FFF2-40B4-BE49-F238E27FC236}">
                      <a16:creationId xmlns:a16="http://schemas.microsoft.com/office/drawing/2014/main" id="{70F60111-9934-49A0-A3AA-73162AD8BE5F}"/>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33">
                  <a:extLst>
                    <a:ext uri="{FF2B5EF4-FFF2-40B4-BE49-F238E27FC236}">
                      <a16:creationId xmlns:a16="http://schemas.microsoft.com/office/drawing/2014/main" id="{D171CCE1-33E6-474A-ACAC-B0936AEE41B4}"/>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34">
                  <a:extLst>
                    <a:ext uri="{FF2B5EF4-FFF2-40B4-BE49-F238E27FC236}">
                      <a16:creationId xmlns:a16="http://schemas.microsoft.com/office/drawing/2014/main" id="{8F54AD54-B5AC-4CA1-A0EA-05372819FEF9}"/>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35">
                  <a:extLst>
                    <a:ext uri="{FF2B5EF4-FFF2-40B4-BE49-F238E27FC236}">
                      <a16:creationId xmlns:a16="http://schemas.microsoft.com/office/drawing/2014/main" id="{812D50C1-B047-4A52-AB97-D758C8742E48}"/>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36">
                  <a:extLst>
                    <a:ext uri="{FF2B5EF4-FFF2-40B4-BE49-F238E27FC236}">
                      <a16:creationId xmlns:a16="http://schemas.microsoft.com/office/drawing/2014/main" id="{8693A201-BC6C-4AC7-965D-D9943795FD0E}"/>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37">
                  <a:extLst>
                    <a:ext uri="{FF2B5EF4-FFF2-40B4-BE49-F238E27FC236}">
                      <a16:creationId xmlns:a16="http://schemas.microsoft.com/office/drawing/2014/main" id="{A28C9A57-8273-4232-B6AB-558C75E34115}"/>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8">
                  <a:extLst>
                    <a:ext uri="{FF2B5EF4-FFF2-40B4-BE49-F238E27FC236}">
                      <a16:creationId xmlns:a16="http://schemas.microsoft.com/office/drawing/2014/main" id="{A996F078-0E7E-4AE2-907B-FF323EC9941E}"/>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9">
                  <a:extLst>
                    <a:ext uri="{FF2B5EF4-FFF2-40B4-BE49-F238E27FC236}">
                      <a16:creationId xmlns:a16="http://schemas.microsoft.com/office/drawing/2014/main" id="{522BC296-B8D6-4620-B468-F5A0CDB4689F}"/>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40">
                  <a:extLst>
                    <a:ext uri="{FF2B5EF4-FFF2-40B4-BE49-F238E27FC236}">
                      <a16:creationId xmlns:a16="http://schemas.microsoft.com/office/drawing/2014/main" id="{286101C7-3672-4A7B-B274-A3751DCA04DF}"/>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41">
                  <a:extLst>
                    <a:ext uri="{FF2B5EF4-FFF2-40B4-BE49-F238E27FC236}">
                      <a16:creationId xmlns:a16="http://schemas.microsoft.com/office/drawing/2014/main" id="{D04FD66A-3354-4DFF-AD9A-6AC42EBA9AAC}"/>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42">
                  <a:extLst>
                    <a:ext uri="{FF2B5EF4-FFF2-40B4-BE49-F238E27FC236}">
                      <a16:creationId xmlns:a16="http://schemas.microsoft.com/office/drawing/2014/main" id="{E779AF34-421C-4E62-B4E9-CCC2FAC5B15E}"/>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43">
                  <a:extLst>
                    <a:ext uri="{FF2B5EF4-FFF2-40B4-BE49-F238E27FC236}">
                      <a16:creationId xmlns:a16="http://schemas.microsoft.com/office/drawing/2014/main" id="{93EE2B9F-E192-43F8-882A-52D66BCF6A94}"/>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44">
                  <a:extLst>
                    <a:ext uri="{FF2B5EF4-FFF2-40B4-BE49-F238E27FC236}">
                      <a16:creationId xmlns:a16="http://schemas.microsoft.com/office/drawing/2014/main" id="{9B92D5FC-3630-4B8E-9FB4-DD96546E09A3}"/>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45">
                  <a:extLst>
                    <a:ext uri="{FF2B5EF4-FFF2-40B4-BE49-F238E27FC236}">
                      <a16:creationId xmlns:a16="http://schemas.microsoft.com/office/drawing/2014/main" id="{2ACE3730-0394-45F2-9CFB-EBCC3AD1C180}"/>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46">
                  <a:extLst>
                    <a:ext uri="{FF2B5EF4-FFF2-40B4-BE49-F238E27FC236}">
                      <a16:creationId xmlns:a16="http://schemas.microsoft.com/office/drawing/2014/main" id="{73C5BD7D-F406-489C-8C33-C27CE3F7D8E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47">
                  <a:extLst>
                    <a:ext uri="{FF2B5EF4-FFF2-40B4-BE49-F238E27FC236}">
                      <a16:creationId xmlns:a16="http://schemas.microsoft.com/office/drawing/2014/main" id="{C7F18930-18A8-4AF1-9385-151153E55564}"/>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8">
                  <a:extLst>
                    <a:ext uri="{FF2B5EF4-FFF2-40B4-BE49-F238E27FC236}">
                      <a16:creationId xmlns:a16="http://schemas.microsoft.com/office/drawing/2014/main" id="{9AF2E327-B365-4129-977F-FA9AC504BF17}"/>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9">
                  <a:extLst>
                    <a:ext uri="{FF2B5EF4-FFF2-40B4-BE49-F238E27FC236}">
                      <a16:creationId xmlns:a16="http://schemas.microsoft.com/office/drawing/2014/main" id="{E7B1D2B6-3996-40D1-A506-8597E97A4B57}"/>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50">
                  <a:extLst>
                    <a:ext uri="{FF2B5EF4-FFF2-40B4-BE49-F238E27FC236}">
                      <a16:creationId xmlns:a16="http://schemas.microsoft.com/office/drawing/2014/main" id="{E3C14842-DAD8-40AB-A9A7-3431FF9C4C6D}"/>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51">
                  <a:extLst>
                    <a:ext uri="{FF2B5EF4-FFF2-40B4-BE49-F238E27FC236}">
                      <a16:creationId xmlns:a16="http://schemas.microsoft.com/office/drawing/2014/main" id="{D453941C-CFDF-4EE1-B7BA-DA678AF6F995}"/>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52">
                  <a:extLst>
                    <a:ext uri="{FF2B5EF4-FFF2-40B4-BE49-F238E27FC236}">
                      <a16:creationId xmlns:a16="http://schemas.microsoft.com/office/drawing/2014/main" id="{F2D50CAE-BF33-4DC6-9B34-82E46F166A8E}"/>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53">
                  <a:extLst>
                    <a:ext uri="{FF2B5EF4-FFF2-40B4-BE49-F238E27FC236}">
                      <a16:creationId xmlns:a16="http://schemas.microsoft.com/office/drawing/2014/main" id="{31B5DB61-FD56-43D1-AB7E-5113E6E76106}"/>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54">
                  <a:extLst>
                    <a:ext uri="{FF2B5EF4-FFF2-40B4-BE49-F238E27FC236}">
                      <a16:creationId xmlns:a16="http://schemas.microsoft.com/office/drawing/2014/main" id="{1DCD9FF6-D41E-4D2D-B96E-AD3BCF8E634C}"/>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55">
                  <a:extLst>
                    <a:ext uri="{FF2B5EF4-FFF2-40B4-BE49-F238E27FC236}">
                      <a16:creationId xmlns:a16="http://schemas.microsoft.com/office/drawing/2014/main" id="{81BAF637-4FE9-4429-BA98-DDDF1DAF860D}"/>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56">
                  <a:extLst>
                    <a:ext uri="{FF2B5EF4-FFF2-40B4-BE49-F238E27FC236}">
                      <a16:creationId xmlns:a16="http://schemas.microsoft.com/office/drawing/2014/main" id="{EA85030C-3DFE-451A-BFE5-5C4EC55E858B}"/>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57">
                  <a:extLst>
                    <a:ext uri="{FF2B5EF4-FFF2-40B4-BE49-F238E27FC236}">
                      <a16:creationId xmlns:a16="http://schemas.microsoft.com/office/drawing/2014/main" id="{E50D3719-901F-40BA-BEAF-705D44DF255E}"/>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8">
                  <a:extLst>
                    <a:ext uri="{FF2B5EF4-FFF2-40B4-BE49-F238E27FC236}">
                      <a16:creationId xmlns:a16="http://schemas.microsoft.com/office/drawing/2014/main" id="{67B98033-4C0F-4438-8FC8-F88A48D05DF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9">
                  <a:extLst>
                    <a:ext uri="{FF2B5EF4-FFF2-40B4-BE49-F238E27FC236}">
                      <a16:creationId xmlns:a16="http://schemas.microsoft.com/office/drawing/2014/main" id="{C00FDD23-8E0C-46A6-AB00-E9DA549F8D96}"/>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0" name="Rectangle 165">
                <a:extLst>
                  <a:ext uri="{FF2B5EF4-FFF2-40B4-BE49-F238E27FC236}">
                    <a16:creationId xmlns:a16="http://schemas.microsoft.com/office/drawing/2014/main" id="{CB6A306C-3FD2-4696-AD03-6C11164A6DCA}"/>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66">
                <a:extLst>
                  <a:ext uri="{FF2B5EF4-FFF2-40B4-BE49-F238E27FC236}">
                    <a16:creationId xmlns:a16="http://schemas.microsoft.com/office/drawing/2014/main" id="{24A4CCF2-F03E-45B7-99ED-0D5E3C30E387}"/>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67">
                <a:extLst>
                  <a:ext uri="{FF2B5EF4-FFF2-40B4-BE49-F238E27FC236}">
                    <a16:creationId xmlns:a16="http://schemas.microsoft.com/office/drawing/2014/main" id="{C10D5C9B-A61C-47FA-9EA2-7BA6B37BDCA4}"/>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68">
                <a:extLst>
                  <a:ext uri="{FF2B5EF4-FFF2-40B4-BE49-F238E27FC236}">
                    <a16:creationId xmlns:a16="http://schemas.microsoft.com/office/drawing/2014/main" id="{FB8C98B2-6936-4390-B634-7D11253162A7}"/>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69">
                <a:extLst>
                  <a:ext uri="{FF2B5EF4-FFF2-40B4-BE49-F238E27FC236}">
                    <a16:creationId xmlns:a16="http://schemas.microsoft.com/office/drawing/2014/main" id="{8C145C36-FF2F-46F3-B14C-D037B550D4D1}"/>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70">
                <a:extLst>
                  <a:ext uri="{FF2B5EF4-FFF2-40B4-BE49-F238E27FC236}">
                    <a16:creationId xmlns:a16="http://schemas.microsoft.com/office/drawing/2014/main" id="{E3068DE1-A3B1-4918-935D-9809FA71CEBF}"/>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71">
                <a:extLst>
                  <a:ext uri="{FF2B5EF4-FFF2-40B4-BE49-F238E27FC236}">
                    <a16:creationId xmlns:a16="http://schemas.microsoft.com/office/drawing/2014/main" id="{14E1EC68-3143-4CE4-80E9-02877895B987}"/>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62644EE4-40CC-4AB2-B568-3E56D5722DF2}"/>
                  </a:ext>
                </a:extLst>
              </p:cNvPr>
              <p:cNvGrpSpPr/>
              <p:nvPr/>
            </p:nvGrpSpPr>
            <p:grpSpPr>
              <a:xfrm>
                <a:off x="4205162" y="5629668"/>
                <a:ext cx="323846" cy="1364857"/>
                <a:chOff x="8652616" y="4728361"/>
                <a:chExt cx="534926" cy="2254461"/>
              </a:xfrm>
            </p:grpSpPr>
            <p:sp>
              <p:nvSpPr>
                <p:cNvPr id="138" name="Line 172">
                  <a:extLst>
                    <a:ext uri="{FF2B5EF4-FFF2-40B4-BE49-F238E27FC236}">
                      <a16:creationId xmlns:a16="http://schemas.microsoft.com/office/drawing/2014/main" id="{C5FC578E-986B-49E8-9E9D-0FD06277F567}"/>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Line 173">
                  <a:extLst>
                    <a:ext uri="{FF2B5EF4-FFF2-40B4-BE49-F238E27FC236}">
                      <a16:creationId xmlns:a16="http://schemas.microsoft.com/office/drawing/2014/main" id="{29D299C8-1317-4AC8-A04F-585CF38784BF}"/>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74">
                  <a:extLst>
                    <a:ext uri="{FF2B5EF4-FFF2-40B4-BE49-F238E27FC236}">
                      <a16:creationId xmlns:a16="http://schemas.microsoft.com/office/drawing/2014/main" id="{877C15E7-2898-42F0-BA86-ADEF6CCD40AB}"/>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75">
                  <a:extLst>
                    <a:ext uri="{FF2B5EF4-FFF2-40B4-BE49-F238E27FC236}">
                      <a16:creationId xmlns:a16="http://schemas.microsoft.com/office/drawing/2014/main" id="{D4BA6E39-1AC6-4636-AFB0-165FB0FCA50F}"/>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237">
              <a:extLst>
                <a:ext uri="{FF2B5EF4-FFF2-40B4-BE49-F238E27FC236}">
                  <a16:creationId xmlns:a16="http://schemas.microsoft.com/office/drawing/2014/main" id="{DB56D75F-3CC8-439D-902C-D19C1FE1F82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 name="Rectangle 15">
              <a:extLst>
                <a:ext uri="{FF2B5EF4-FFF2-40B4-BE49-F238E27FC236}">
                  <a16:creationId xmlns:a16="http://schemas.microsoft.com/office/drawing/2014/main" id="{08DF0D67-6CAC-4921-A678-311D5DC748A9}"/>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B833186F-284C-415B-888A-F14F9519CE3D}"/>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44453EA5-00F5-474D-B199-5E421D4270BD}"/>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6D051F8-63A1-4D0B-879F-0491EFCEB580}"/>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BD009CF-1D16-4043-BA9B-5C2661189D2C}"/>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42A3357-69B5-4639-80EF-F52EDBC413A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0827815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649"/>
          </a:xfrm>
        </p:spPr>
        <p:txBody>
          <a:bodyPr wrap="square">
            <a:spAutoFit/>
          </a:bodyPr>
          <a:lstStyle>
            <a:lvl1pPr marL="0" indent="0">
              <a:buNone/>
              <a:defRPr/>
            </a:lvl1pPr>
            <a:lvl2pPr marL="228310" indent="0">
              <a:buNone/>
              <a:defRPr/>
            </a:lvl2pPr>
            <a:lvl3pPr marL="456619" indent="0">
              <a:buNone/>
              <a:defRPr/>
            </a:lvl3pPr>
            <a:lvl4pPr marL="684929" indent="0">
              <a:buNone/>
              <a:defRPr/>
            </a:lvl4pPr>
            <a:lvl5pPr marL="913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803393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6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81626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3795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8895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7972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0723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1998">
                <a:latin typeface="+mn-lt"/>
              </a:defRPr>
            </a:lvl1pPr>
            <a:lvl2pPr marL="228310" indent="0">
              <a:buNone/>
              <a:defRPr/>
            </a:lvl2pPr>
            <a:lvl3pPr marL="456619" indent="0">
              <a:buNone/>
              <a:defRPr/>
            </a:lvl3pPr>
            <a:lvl4pPr marL="661147" indent="0">
              <a:buNone/>
              <a:defRPr/>
            </a:lvl4pPr>
            <a:lvl5pPr marL="85457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3545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621240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3545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65789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738664"/>
          </a:xfrm>
        </p:spPr>
        <p:txBody>
          <a:bodyPr wrap="square" anchor="t">
            <a:spAutoFit/>
          </a:bodyPr>
          <a:lstStyle>
            <a:lvl1pPr>
              <a:lnSpc>
                <a:spcPct val="100000"/>
              </a:lnSpc>
              <a:defRPr sz="2397"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3545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3504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8"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20" y="585789"/>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4590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20" y="585789"/>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350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0850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4807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2786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66265" y="6566648"/>
            <a:ext cx="3459473" cy="15683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325979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62564"/>
            <a:ext cx="11022584" cy="2116990"/>
          </a:xfrm>
          <a:prstGeom prst="rect">
            <a:avLst/>
          </a:prstGeom>
          <a:noFill/>
        </p:spPr>
        <p:txBody>
          <a:bodyPr wrap="square" lIns="182647" tIns="146117" rIns="182647" bIns="146117" rtlCol="0" anchor="ctr">
            <a:spAutoFit/>
          </a:bodyPr>
          <a:lstStyle/>
          <a:p>
            <a:pPr algn="ctr">
              <a:lnSpc>
                <a:spcPct val="90000"/>
              </a:lnSpc>
              <a:spcBef>
                <a:spcPts val="1199"/>
              </a:spcBef>
              <a:spcAft>
                <a:spcPts val="599"/>
              </a:spcAft>
            </a:pPr>
            <a:r>
              <a:rPr lang="en-US" sz="1998">
                <a:gradFill>
                  <a:gsLst>
                    <a:gs pos="2917">
                      <a:schemeClr val="tx1"/>
                    </a:gs>
                    <a:gs pos="30000">
                      <a:schemeClr val="tx1"/>
                    </a:gs>
                  </a:gsLst>
                  <a:lin ang="5400000" scaled="0"/>
                </a:gradFill>
              </a:rPr>
              <a:t>Microsoft Ready content is </a:t>
            </a: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1998">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L="0" marR="0" lvl="0" indent="0" algn="ctr" defTabSz="930930" rtl="0" eaLnBrk="1" fontAlgn="base" latinLnBrk="0" hangingPunct="1">
              <a:lnSpc>
                <a:spcPct val="10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798"/>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7"/>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72366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7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113"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3865"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528"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662"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7135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59329"/>
            <a:ext cx="4482124" cy="10971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106" eaLnBrk="0" hangingPunct="0"/>
            <a:r>
              <a:rPr lang="en-US" sz="699">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004035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596">
                <a:latin typeface="+mn-lt"/>
              </a:defRPr>
            </a:lvl1pPr>
            <a:lvl2pPr>
              <a:defRPr sz="2797">
                <a:latin typeface="+mn-lt"/>
              </a:defRPr>
            </a:lvl2pPr>
            <a:lvl3pPr>
              <a:defRPr sz="2397">
                <a:latin typeface="+mn-lt"/>
              </a:defRPr>
            </a:lvl3pPr>
            <a:lvl4pPr>
              <a:defRPr sz="1998">
                <a:latin typeface="+mn-lt"/>
              </a:defRPr>
            </a:lvl4pPr>
            <a:lvl5pPr>
              <a:defRPr sz="1798">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293064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3059668"/>
            <a:ext cx="11653523" cy="738664"/>
          </a:xfrm>
          <a:noFill/>
        </p:spPr>
        <p:txBody>
          <a:bodyPr tIns="91440" bIns="91440" anchor="t" anchorCtr="0">
            <a:spAutoFit/>
          </a:bodyPr>
          <a:lstStyle>
            <a:lvl1pPr>
              <a:defRPr sz="359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2745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243BA-4CDA-48A3-B6F7-D9E481385B88}" type="datetimeFigureOut">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68E18-4A43-4C91-A3E0-14013DC4BC4C}" type="slidenum">
              <a:rPr lang="en-US" smtClean="0"/>
              <a:t>‹#›</a:t>
            </a:fld>
            <a:endParaRPr lang="en-US"/>
          </a:p>
        </p:txBody>
      </p:sp>
    </p:spTree>
    <p:extLst>
      <p:ext uri="{BB962C8B-B14F-4D97-AF65-F5344CB8AC3E}">
        <p14:creationId xmlns:p14="http://schemas.microsoft.com/office/powerpoint/2010/main" val="292064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886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90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8"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6"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1" y="6268082"/>
            <a:ext cx="1402823" cy="300247"/>
          </a:xfrm>
          <a:prstGeom prst="rect">
            <a:avLst/>
          </a:prstGeom>
        </p:spPr>
      </p:pic>
    </p:spTree>
    <p:extLst>
      <p:ext uri="{BB962C8B-B14F-4D97-AF65-F5344CB8AC3E}">
        <p14:creationId xmlns:p14="http://schemas.microsoft.com/office/powerpoint/2010/main" val="2175143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23197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6471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7087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42620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0521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2982009"/>
            <a:ext cx="5826699"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18596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1" y="1860034"/>
            <a:ext cx="6723185" cy="2263268"/>
          </a:xfrm>
        </p:spPr>
        <p:txBody>
          <a:bodyPr wrap="square">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39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2"/>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4" y="1860034"/>
            <a:ext cx="6723122" cy="2308196"/>
          </a:xfrm>
        </p:spPr>
        <p:txBody>
          <a:bodyPr/>
          <a:lstStyle>
            <a:lvl1pPr>
              <a:defRPr lang="en-US" sz="3528" kern="1200" spc="0" baseline="0" dirty="0" smtClean="0">
                <a:solidFill>
                  <a:schemeClr val="tx1"/>
                </a:solidFill>
                <a:latin typeface="+mj-lt"/>
                <a:ea typeface="+mn-ea"/>
                <a:cs typeface="+mn-cs"/>
              </a:defRPr>
            </a:lvl1pPr>
          </a:lstStyle>
          <a:p>
            <a:pPr marL="224054" marR="0" lvl="0" indent="-224054" algn="l" defTabSz="914192" rtl="0" eaLnBrk="1" fontAlgn="auto" latinLnBrk="0" hangingPunct="1">
              <a:lnSpc>
                <a:spcPct val="90000"/>
              </a:lnSpc>
              <a:spcBef>
                <a:spcPct val="20000"/>
              </a:spcBef>
              <a:spcAft>
                <a:spcPts val="0"/>
              </a:spcAft>
              <a:buClrTx/>
              <a:buSzPct val="90000"/>
              <a:tabLst/>
            </a:pPr>
            <a:r>
              <a:rPr lang="en-US"/>
              <a:t>Edit Master text styles</a:t>
            </a:r>
          </a:p>
          <a:p>
            <a:pPr marL="224054" marR="0" lvl="1" indent="-224054" algn="l" defTabSz="914192" rtl="0" eaLnBrk="1" fontAlgn="auto" latinLnBrk="0" hangingPunct="1">
              <a:lnSpc>
                <a:spcPct val="90000"/>
              </a:lnSpc>
              <a:spcBef>
                <a:spcPct val="20000"/>
              </a:spcBef>
              <a:spcAft>
                <a:spcPts val="0"/>
              </a:spcAft>
              <a:buClrTx/>
              <a:buSzPct val="90000"/>
              <a:tabLst/>
            </a:pPr>
            <a:r>
              <a:rPr lang="en-US"/>
              <a:t>Second level</a:t>
            </a:r>
          </a:p>
          <a:p>
            <a:pPr marL="224054" marR="0" lvl="2" indent="-224054" algn="l" defTabSz="914192" rtl="0" eaLnBrk="1" fontAlgn="auto" latinLnBrk="0" hangingPunct="1">
              <a:lnSpc>
                <a:spcPct val="90000"/>
              </a:lnSpc>
              <a:spcBef>
                <a:spcPct val="20000"/>
              </a:spcBef>
              <a:spcAft>
                <a:spcPts val="0"/>
              </a:spcAft>
              <a:buClrTx/>
              <a:buSzPct val="90000"/>
              <a:tabLst/>
            </a:pPr>
            <a:r>
              <a:rPr lang="en-US"/>
              <a:t>Third level</a:t>
            </a:r>
          </a:p>
          <a:p>
            <a:pPr marL="224054" marR="0" lvl="3" indent="-224054" algn="l" defTabSz="914192" rtl="0" eaLnBrk="1" fontAlgn="auto" latinLnBrk="0" hangingPunct="1">
              <a:lnSpc>
                <a:spcPct val="90000"/>
              </a:lnSpc>
              <a:spcBef>
                <a:spcPct val="20000"/>
              </a:spcBef>
              <a:spcAft>
                <a:spcPts val="0"/>
              </a:spcAft>
              <a:buClrTx/>
              <a:buSzPct val="90000"/>
              <a:tabLst/>
            </a:pPr>
            <a:r>
              <a:rPr lang="en-US"/>
              <a:t>Fourth level</a:t>
            </a:r>
          </a:p>
          <a:p>
            <a:pPr marL="224054" marR="0" lvl="4" indent="-224054"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003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8421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9822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28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05240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4321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549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21695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40" y="2198293"/>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9"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8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2"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50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467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80"/>
            <a:ext cx="6858625" cy="4828867"/>
          </a:xfrm>
          <a:prstGeom prst="rect">
            <a:avLst/>
          </a:prstGeom>
        </p:spPr>
      </p:pic>
    </p:spTree>
    <p:extLst>
      <p:ext uri="{BB962C8B-B14F-4D97-AF65-F5344CB8AC3E}">
        <p14:creationId xmlns:p14="http://schemas.microsoft.com/office/powerpoint/2010/main" val="177315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90844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3453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2.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image" Target="../media/image1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image" Target="../media/image1.emf"/><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740" r:id="rId19"/>
    <p:sldLayoutId id="2147483741" r:id="rId20"/>
    <p:sldLayoutId id="2147483742" r:id="rId21"/>
    <p:sldLayoutId id="214748374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E303E-109B-4601-A3D7-CA5CE196005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CCB9F2-0F3B-4E00-AFB3-6A2F000EB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433-CBE9-4DB0-9F61-BFE65049F7E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36A91-DF21-42E0-8E9D-0484E1E145CB}" type="datetimeFigureOut">
              <a:rPr lang="en-US" smtClean="0"/>
              <a:t>11/23/2018</a:t>
            </a:fld>
            <a:endParaRPr lang="en-US"/>
          </a:p>
        </p:txBody>
      </p:sp>
      <p:sp>
        <p:nvSpPr>
          <p:cNvPr id="5" name="Footer Placeholder 4">
            <a:extLst>
              <a:ext uri="{FF2B5EF4-FFF2-40B4-BE49-F238E27FC236}">
                <a16:creationId xmlns:a16="http://schemas.microsoft.com/office/drawing/2014/main" id="{3760F9BA-A7FA-47C3-8EC6-2F88FEEBEE7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D5935-0880-493A-BF6A-F0368C80570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66666-6346-4C1C-911E-005BAAA10D77}" type="slidenum">
              <a:rPr lang="en-US" smtClean="0"/>
              <a:t>‹#›</a:t>
            </a:fld>
            <a:endParaRPr lang="en-US"/>
          </a:p>
        </p:txBody>
      </p:sp>
    </p:spTree>
    <p:extLst>
      <p:ext uri="{BB962C8B-B14F-4D97-AF65-F5344CB8AC3E}">
        <p14:creationId xmlns:p14="http://schemas.microsoft.com/office/powerpoint/2010/main" val="280315197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408879007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05071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Lst>
  <p:transition>
    <p:fade/>
  </p:transition>
  <p:hf sldNum="0" hdr="0" ftr="0" dt="0"/>
  <p:txStyles>
    <p:titleStyle>
      <a:lvl1pPr algn="l" defTabSz="931558" rtl="0" eaLnBrk="1" latinLnBrk="0" hangingPunct="1">
        <a:lnSpc>
          <a:spcPct val="100000"/>
        </a:lnSpc>
        <a:spcBef>
          <a:spcPct val="0"/>
        </a:spcBef>
        <a:buNone/>
        <a:defRPr lang="en-US" sz="3596"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10"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619"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8" kern="1200" spc="0" baseline="0">
          <a:gradFill>
            <a:gsLst>
              <a:gs pos="1250">
                <a:schemeClr val="tx1"/>
              </a:gs>
              <a:gs pos="100000">
                <a:schemeClr val="tx1"/>
              </a:gs>
            </a:gsLst>
            <a:lin ang="5400000" scaled="0"/>
          </a:gradFill>
          <a:latin typeface="+mn-lt"/>
          <a:ea typeface="+mn-ea"/>
          <a:cs typeface="+mn-cs"/>
        </a:defRPr>
      </a:lvl2pPr>
      <a:lvl3pPr marL="656390" marR="0" indent="-19977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8" kern="1200" spc="0" baseline="0">
          <a:gradFill>
            <a:gsLst>
              <a:gs pos="1250">
                <a:schemeClr val="tx1"/>
              </a:gs>
              <a:gs pos="100000">
                <a:schemeClr val="tx1"/>
              </a:gs>
            </a:gsLst>
            <a:lin ang="5400000" scaled="0"/>
          </a:gradFill>
          <a:latin typeface="+mn-lt"/>
          <a:ea typeface="+mn-ea"/>
          <a:cs typeface="+mn-cs"/>
        </a:defRPr>
      </a:lvl3pPr>
      <a:lvl4pPr marL="841892" marR="0" indent="-180745"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4pPr>
      <a:lvl5pPr marL="1022637" marR="0" indent="-168062"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5pPr>
      <a:lvl6pPr marL="2561782"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3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8" rtl="0" eaLnBrk="1" latinLnBrk="0" hangingPunct="1">
        <a:defRPr sz="1798" kern="1200">
          <a:solidFill>
            <a:schemeClr val="tx1"/>
          </a:solidFill>
          <a:latin typeface="+mn-lt"/>
          <a:ea typeface="+mn-ea"/>
          <a:cs typeface="+mn-cs"/>
        </a:defRPr>
      </a:lvl1pPr>
      <a:lvl2pPr marL="465779" algn="l" defTabSz="931558" rtl="0" eaLnBrk="1" latinLnBrk="0" hangingPunct="1">
        <a:defRPr sz="1798" kern="1200">
          <a:solidFill>
            <a:schemeClr val="tx1"/>
          </a:solidFill>
          <a:latin typeface="+mn-lt"/>
          <a:ea typeface="+mn-ea"/>
          <a:cs typeface="+mn-cs"/>
        </a:defRPr>
      </a:lvl2pPr>
      <a:lvl3pPr marL="931558" algn="l" defTabSz="931558" rtl="0" eaLnBrk="1" latinLnBrk="0" hangingPunct="1">
        <a:defRPr sz="1798" kern="1200">
          <a:solidFill>
            <a:schemeClr val="tx1"/>
          </a:solidFill>
          <a:latin typeface="+mn-lt"/>
          <a:ea typeface="+mn-ea"/>
          <a:cs typeface="+mn-cs"/>
        </a:defRPr>
      </a:lvl3pPr>
      <a:lvl4pPr marL="1397335" algn="l" defTabSz="931558" rtl="0" eaLnBrk="1" latinLnBrk="0" hangingPunct="1">
        <a:defRPr sz="1798" kern="1200">
          <a:solidFill>
            <a:schemeClr val="tx1"/>
          </a:solidFill>
          <a:latin typeface="+mn-lt"/>
          <a:ea typeface="+mn-ea"/>
          <a:cs typeface="+mn-cs"/>
        </a:defRPr>
      </a:lvl4pPr>
      <a:lvl5pPr marL="1863114" algn="l" defTabSz="931558" rtl="0" eaLnBrk="1" latinLnBrk="0" hangingPunct="1">
        <a:defRPr sz="1798" kern="1200">
          <a:solidFill>
            <a:schemeClr val="tx1"/>
          </a:solidFill>
          <a:latin typeface="+mn-lt"/>
          <a:ea typeface="+mn-ea"/>
          <a:cs typeface="+mn-cs"/>
        </a:defRPr>
      </a:lvl5pPr>
      <a:lvl6pPr marL="2328894" algn="l" defTabSz="931558" rtl="0" eaLnBrk="1" latinLnBrk="0" hangingPunct="1">
        <a:defRPr sz="1798" kern="1200">
          <a:solidFill>
            <a:schemeClr val="tx1"/>
          </a:solidFill>
          <a:latin typeface="+mn-lt"/>
          <a:ea typeface="+mn-ea"/>
          <a:cs typeface="+mn-cs"/>
        </a:defRPr>
      </a:lvl6pPr>
      <a:lvl7pPr marL="2794672" algn="l" defTabSz="931558" rtl="0" eaLnBrk="1" latinLnBrk="0" hangingPunct="1">
        <a:defRPr sz="1798" kern="1200">
          <a:solidFill>
            <a:schemeClr val="tx1"/>
          </a:solidFill>
          <a:latin typeface="+mn-lt"/>
          <a:ea typeface="+mn-ea"/>
          <a:cs typeface="+mn-cs"/>
        </a:defRPr>
      </a:lvl7pPr>
      <a:lvl8pPr marL="3260449" algn="l" defTabSz="931558" rtl="0" eaLnBrk="1" latinLnBrk="0" hangingPunct="1">
        <a:defRPr sz="1798" kern="1200">
          <a:solidFill>
            <a:schemeClr val="tx1"/>
          </a:solidFill>
          <a:latin typeface="+mn-lt"/>
          <a:ea typeface="+mn-ea"/>
          <a:cs typeface="+mn-cs"/>
        </a:defRPr>
      </a:lvl8pPr>
      <a:lvl9pPr marL="3726229" algn="l" defTabSz="931558"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47753187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notesSlide" Target="../notesSlides/notesSlide10.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59.sv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6.png"/><Relationship Id="rId3" Type="http://schemas.openxmlformats.org/officeDocument/2006/relationships/image" Target="../media/image28.emf"/><Relationship Id="rId7" Type="http://schemas.openxmlformats.org/officeDocument/2006/relationships/image" Target="../media/image31.emf"/><Relationship Id="rId12" Type="http://schemas.openxmlformats.org/officeDocument/2006/relationships/image" Target="../media/image65.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11" Type="http://schemas.microsoft.com/office/2007/relationships/hdphoto" Target="../media/hdphoto2.wdp"/><Relationship Id="rId5" Type="http://schemas.openxmlformats.org/officeDocument/2006/relationships/image" Target="../media/image29.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63.gif"/></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4.png"/><Relationship Id="rId18" Type="http://schemas.openxmlformats.org/officeDocument/2006/relationships/image" Target="../media/image71.png"/><Relationship Id="rId3" Type="http://schemas.openxmlformats.org/officeDocument/2006/relationships/image" Target="../media/image67.emf"/><Relationship Id="rId7" Type="http://schemas.openxmlformats.org/officeDocument/2006/relationships/image" Target="../media/image62.png"/><Relationship Id="rId12" Type="http://schemas.openxmlformats.org/officeDocument/2006/relationships/image" Target="../media/image63.gif"/><Relationship Id="rId17" Type="http://schemas.openxmlformats.org/officeDocument/2006/relationships/image" Target="../media/image70.png"/><Relationship Id="rId2" Type="http://schemas.openxmlformats.org/officeDocument/2006/relationships/notesSlide" Target="../notesSlides/notesSlide12.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8.emf"/><Relationship Id="rId11" Type="http://schemas.openxmlformats.org/officeDocument/2006/relationships/image" Target="../media/image32.png"/><Relationship Id="rId5" Type="http://schemas.openxmlformats.org/officeDocument/2006/relationships/image" Target="../media/image69.emf"/><Relationship Id="rId15" Type="http://schemas.openxmlformats.org/officeDocument/2006/relationships/image" Target="../media/image65.emf"/><Relationship Id="rId10" Type="http://schemas.openxmlformats.org/officeDocument/2006/relationships/image" Target="../media/image31.emf"/><Relationship Id="rId19"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30.png"/><Relationship Id="rId1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svg"/><Relationship Id="rId3" Type="http://schemas.openxmlformats.org/officeDocument/2006/relationships/image" Target="../media/image73.png"/><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1.png"/><Relationship Id="rId7" Type="http://schemas.openxmlformats.org/officeDocument/2006/relationships/image" Target="../media/image77.pn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2" Type="http://schemas.openxmlformats.org/officeDocument/2006/relationships/notesSlide" Target="../notesSlides/notesSlide13.xml"/><Relationship Id="rId16" Type="http://schemas.openxmlformats.org/officeDocument/2006/relationships/image" Target="../media/image85.jpg"/><Relationship Id="rId20" Type="http://schemas.openxmlformats.org/officeDocument/2006/relationships/image" Target="../media/image89.png"/><Relationship Id="rId29" Type="http://schemas.openxmlformats.org/officeDocument/2006/relationships/image" Target="../media/image98.jpg"/><Relationship Id="rId41"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0.png"/><Relationship Id="rId24" Type="http://schemas.openxmlformats.org/officeDocument/2006/relationships/image" Target="../media/image93.jp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5.png"/><Relationship Id="rId15" Type="http://schemas.openxmlformats.org/officeDocument/2006/relationships/image" Target="../media/image84.jpg"/><Relationship Id="rId23" Type="http://schemas.openxmlformats.org/officeDocument/2006/relationships/image" Target="../media/image92.jpg"/><Relationship Id="rId28" Type="http://schemas.openxmlformats.org/officeDocument/2006/relationships/image" Target="../media/image97.jp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3.gif"/><Relationship Id="rId4" Type="http://schemas.openxmlformats.org/officeDocument/2006/relationships/hyperlink" Target="http://customers.microsoft.com/en-us/story/ambit-energy" TargetMode="Externa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1.bin"/><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65.emf"/><Relationship Id="rId5" Type="http://schemas.openxmlformats.org/officeDocument/2006/relationships/image" Target="../media/image120.png"/><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130.emf"/><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133.png"/><Relationship Id="rId5" Type="http://schemas.openxmlformats.org/officeDocument/2006/relationships/image" Target="../media/image132.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svg"/><Relationship Id="rId3" Type="http://schemas.openxmlformats.org/officeDocument/2006/relationships/image" Target="../media/image73.png"/><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09.png"/><Relationship Id="rId7" Type="http://schemas.openxmlformats.org/officeDocument/2006/relationships/image" Target="../media/image77.pn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2" Type="http://schemas.openxmlformats.org/officeDocument/2006/relationships/notesSlide" Target="../notesSlides/notesSlide30.xml"/><Relationship Id="rId16" Type="http://schemas.openxmlformats.org/officeDocument/2006/relationships/image" Target="../media/image85.jpg"/><Relationship Id="rId20" Type="http://schemas.openxmlformats.org/officeDocument/2006/relationships/image" Target="../media/image89.png"/><Relationship Id="rId29" Type="http://schemas.openxmlformats.org/officeDocument/2006/relationships/image" Target="../media/image98.jpg"/><Relationship Id="rId41" Type="http://schemas.microsoft.com/office/2007/relationships/hdphoto" Target="../media/hdphoto5.wdp"/><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80.png"/><Relationship Id="rId24" Type="http://schemas.openxmlformats.org/officeDocument/2006/relationships/image" Target="../media/image93.jp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51.png"/><Relationship Id="rId5" Type="http://schemas.openxmlformats.org/officeDocument/2006/relationships/image" Target="../media/image75.png"/><Relationship Id="rId15" Type="http://schemas.openxmlformats.org/officeDocument/2006/relationships/image" Target="../media/image84.jpg"/><Relationship Id="rId23" Type="http://schemas.openxmlformats.org/officeDocument/2006/relationships/image" Target="../media/image92.jpg"/><Relationship Id="rId28" Type="http://schemas.openxmlformats.org/officeDocument/2006/relationships/image" Target="../media/image97.jp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0.jpg"/></Relationships>
</file>

<file path=ppt/slides/_rels/slide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5.png"/><Relationship Id="rId2" Type="http://schemas.openxmlformats.org/officeDocument/2006/relationships/notesSlide" Target="../notesSlides/notesSlide33.xml"/><Relationship Id="rId1" Type="http://schemas.openxmlformats.org/officeDocument/2006/relationships/slideLayout" Target="../slideLayouts/slideLayout74.xml"/><Relationship Id="rId6" Type="http://schemas.openxmlformats.org/officeDocument/2006/relationships/customXml" Target="../ink/ink1.xml"/><Relationship Id="rId5" Type="http://schemas.openxmlformats.org/officeDocument/2006/relationships/chart" Target="../charts/chart2.xml"/><Relationship Id="rId4" Type="http://schemas.openxmlformats.org/officeDocument/2006/relationships/image" Target="../media/image15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 y="487"/>
            <a:ext cx="12254058" cy="6857791"/>
          </a:xfrm>
          <a:prstGeom prst="rect">
            <a:avLst/>
          </a:prstGeom>
        </p:spPr>
      </p:pic>
      <p:pic>
        <p:nvPicPr>
          <p:cNvPr id="6" name="Picture 5" descr="Microsoft, Ms, Logo, Business, Window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7016" y="121032"/>
            <a:ext cx="1153626" cy="576813"/>
          </a:xfrm>
          <a:prstGeom prst="rect">
            <a:avLst/>
          </a:prstGeom>
        </p:spPr>
      </p:pic>
      <p:sp>
        <p:nvSpPr>
          <p:cNvPr id="9" name="Rectangle 8">
            <a:extLst>
              <a:ext uri="{FF2B5EF4-FFF2-40B4-BE49-F238E27FC236}">
                <a16:creationId xmlns:a16="http://schemas.microsoft.com/office/drawing/2014/main" id="{3B53569C-6F26-446D-952F-16DBC4D0D24B}"/>
              </a:ext>
            </a:extLst>
          </p:cNvPr>
          <p:cNvSpPr/>
          <p:nvPr/>
        </p:nvSpPr>
        <p:spPr bwMode="auto">
          <a:xfrm>
            <a:off x="6407844" y="1901586"/>
            <a:ext cx="5847078" cy="3391291"/>
          </a:xfrm>
          <a:prstGeom prst="rect">
            <a:avLst/>
          </a:prstGeom>
          <a:solidFill>
            <a:srgbClr val="0078D7">
              <a:alpha val="4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9333CCEE-5CBD-4BE6-AE98-72ABE0EA1029}"/>
              </a:ext>
            </a:extLst>
          </p:cNvPr>
          <p:cNvSpPr txBox="1">
            <a:spLocks/>
          </p:cNvSpPr>
          <p:nvPr/>
        </p:nvSpPr>
        <p:spPr>
          <a:xfrm>
            <a:off x="6606231" y="2230655"/>
            <a:ext cx="5450303" cy="8995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lang="en-US" sz="4313" dirty="0">
                <a:solidFill>
                  <a:prstClr val="white"/>
                </a:solidFill>
                <a:latin typeface="Calibri Light" panose="020F0302020204030204"/>
              </a:rPr>
              <a:t>DevOps </a:t>
            </a:r>
            <a:r>
              <a:rPr lang="en-US" sz="4313">
                <a:solidFill>
                  <a:prstClr val="white"/>
                </a:solidFill>
                <a:latin typeface="Calibri Light" panose="020F0302020204030204"/>
              </a:rPr>
              <a:t>on Azure</a:t>
            </a:r>
            <a:endParaRPr kumimoji="0" lang="en-US" sz="4313"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1" name="TextBox 10">
            <a:extLst>
              <a:ext uri="{FF2B5EF4-FFF2-40B4-BE49-F238E27FC236}">
                <a16:creationId xmlns:a16="http://schemas.microsoft.com/office/drawing/2014/main" id="{1BD88ED4-8643-4257-8ADC-A29A8CF25608}"/>
              </a:ext>
            </a:extLst>
          </p:cNvPr>
          <p:cNvSpPr txBox="1"/>
          <p:nvPr/>
        </p:nvSpPr>
        <p:spPr>
          <a:xfrm>
            <a:off x="6606231" y="3912476"/>
            <a:ext cx="5005840" cy="1037167"/>
          </a:xfrm>
          <a:prstGeom prst="rect">
            <a:avLst/>
          </a:prstGeom>
          <a:noFill/>
        </p:spPr>
        <p:txBody>
          <a:bodyPr wrap="squar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Hugo Melendez</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Technical Solution Professional</a:t>
            </a:r>
          </a:p>
        </p:txBody>
      </p:sp>
    </p:spTree>
    <p:extLst>
      <p:ext uri="{BB962C8B-B14F-4D97-AF65-F5344CB8AC3E}">
        <p14:creationId xmlns:p14="http://schemas.microsoft.com/office/powerpoint/2010/main" val="357836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5B1D24-1520-47E7-BD0D-6DDDD419264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3567"/>
            <a:ext cx="12190271" cy="6861082"/>
          </a:xfrm>
          <a:prstGeom prst="rect">
            <a:avLst/>
          </a:prstGeom>
          <a:solidFill>
            <a:schemeClr val="bg2"/>
          </a:solidFill>
        </p:spPr>
      </p:pic>
      <p:sp>
        <p:nvSpPr>
          <p:cNvPr id="3" name="Title 2">
            <a:extLst>
              <a:ext uri="{FF2B5EF4-FFF2-40B4-BE49-F238E27FC236}">
                <a16:creationId xmlns:a16="http://schemas.microsoft.com/office/drawing/2014/main" id="{7CBFB76D-935A-4287-9D5F-AAB9D13DD8B4}"/>
              </a:ext>
            </a:extLst>
          </p:cNvPr>
          <p:cNvSpPr>
            <a:spLocks noGrp="1"/>
          </p:cNvSpPr>
          <p:nvPr>
            <p:ph type="title"/>
          </p:nvPr>
        </p:nvSpPr>
        <p:spPr/>
        <p:txBody>
          <a:bodyPr/>
          <a:lstStyle/>
          <a:p>
            <a:r>
              <a:rPr lang="en-US">
                <a:gradFill>
                  <a:gsLst>
                    <a:gs pos="7692">
                      <a:schemeClr val="bg1"/>
                    </a:gs>
                    <a:gs pos="34000">
                      <a:schemeClr val="bg1"/>
                    </a:gs>
                  </a:gsLst>
                  <a:lin ang="5400000" scaled="0"/>
                </a:gradFill>
              </a:rPr>
              <a:t>Outcomes vary widely by org performance</a:t>
            </a:r>
          </a:p>
        </p:txBody>
      </p:sp>
      <p:graphicFrame>
        <p:nvGraphicFramePr>
          <p:cNvPr id="2" name="Table 1">
            <a:extLst>
              <a:ext uri="{FF2B5EF4-FFF2-40B4-BE49-F238E27FC236}">
                <a16:creationId xmlns:a16="http://schemas.microsoft.com/office/drawing/2014/main" id="{ECC13C1B-EE48-488D-B9C3-CDA303725716}"/>
              </a:ext>
            </a:extLst>
          </p:cNvPr>
          <p:cNvGraphicFramePr>
            <a:graphicFrameLocks noGrp="1"/>
          </p:cNvGraphicFramePr>
          <p:nvPr>
            <p:extLst/>
          </p:nvPr>
        </p:nvGraphicFramePr>
        <p:xfrm>
          <a:off x="448212" y="1212916"/>
          <a:ext cx="11295575" cy="5091152"/>
        </p:xfrm>
        <a:graphic>
          <a:graphicData uri="http://schemas.openxmlformats.org/drawingml/2006/table">
            <a:tbl>
              <a:tblPr firstRow="1" bandRow="1">
                <a:tableStyleId>{5C22544A-7EE6-4342-B048-85BDC9FD1C3A}</a:tableStyleId>
              </a:tblPr>
              <a:tblGrid>
                <a:gridCol w="4303151">
                  <a:extLst>
                    <a:ext uri="{9D8B030D-6E8A-4147-A177-3AD203B41FA5}">
                      <a16:colId xmlns:a16="http://schemas.microsoft.com/office/drawing/2014/main" val="3310939070"/>
                    </a:ext>
                  </a:extLst>
                </a:gridCol>
                <a:gridCol w="2330808">
                  <a:extLst>
                    <a:ext uri="{9D8B030D-6E8A-4147-A177-3AD203B41FA5}">
                      <a16:colId xmlns:a16="http://schemas.microsoft.com/office/drawing/2014/main" val="4127492683"/>
                    </a:ext>
                  </a:extLst>
                </a:gridCol>
                <a:gridCol w="2330808">
                  <a:extLst>
                    <a:ext uri="{9D8B030D-6E8A-4147-A177-3AD203B41FA5}">
                      <a16:colId xmlns:a16="http://schemas.microsoft.com/office/drawing/2014/main" val="1091380386"/>
                    </a:ext>
                  </a:extLst>
                </a:gridCol>
                <a:gridCol w="2330808">
                  <a:extLst>
                    <a:ext uri="{9D8B030D-6E8A-4147-A177-3AD203B41FA5}">
                      <a16:colId xmlns:a16="http://schemas.microsoft.com/office/drawing/2014/main" val="1781962143"/>
                    </a:ext>
                  </a:extLst>
                </a:gridCol>
              </a:tblGrid>
              <a:tr h="519926">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Survey questions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High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Medium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Low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7573426"/>
                  </a:ext>
                </a:extLst>
              </a:tr>
              <a:tr h="654390">
                <a:tc>
                  <a:txBody>
                    <a:bodyPr/>
                    <a:lstStyle/>
                    <a:p>
                      <a:pPr>
                        <a:lnSpc>
                          <a:spcPct val="90000"/>
                        </a:lnSpc>
                      </a:pPr>
                      <a:r>
                        <a:rPr lang="en-US" sz="140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Deployment frequency</a:t>
                      </a:r>
                    </a:p>
                    <a:p>
                      <a:pPr>
                        <a:lnSpc>
                          <a:spcPct val="90000"/>
                        </a:lnSpc>
                      </a:pPr>
                      <a:r>
                        <a:rPr lang="en-US" sz="1400">
                          <a:gradFill>
                            <a:gsLst>
                              <a:gs pos="13000">
                                <a:schemeClr val="tx1"/>
                              </a:gs>
                              <a:gs pos="52000">
                                <a:schemeClr val="tx1"/>
                              </a:gs>
                            </a:gsLst>
                            <a:lin ang="5400000" scaled="1"/>
                          </a:gradFill>
                        </a:rPr>
                        <a:t>For the primary application or service you work on, how often does your organization deploy code?</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On demand</a:t>
                      </a:r>
                    </a:p>
                    <a:p>
                      <a:pPr>
                        <a:lnSpc>
                          <a:spcPct val="90000"/>
                        </a:lnSpc>
                      </a:pPr>
                      <a:r>
                        <a:rPr lang="en-US" sz="1400">
                          <a:gradFill>
                            <a:gsLst>
                              <a:gs pos="13000">
                                <a:schemeClr val="tx1"/>
                              </a:gs>
                              <a:gs pos="52000">
                                <a:schemeClr val="tx1"/>
                              </a:gs>
                            </a:gsLst>
                            <a:lin ang="5400000" scaled="1"/>
                          </a:gradFill>
                        </a:rPr>
                        <a:t>(multiple deploys per day)</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once per week and once per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once per week and once per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1362929"/>
                  </a:ext>
                </a:extLst>
              </a:tr>
              <a:tr h="1030889">
                <a:tc>
                  <a:txBody>
                    <a:bodyPr/>
                    <a:lstStyle/>
                    <a:p>
                      <a:pPr marL="0" algn="l" defTabSz="932742" rtl="0" eaLnBrk="1" latinLnBrk="0" hangingPunct="1">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Lead time for changes</a:t>
                      </a:r>
                    </a:p>
                    <a:p>
                      <a:pPr>
                        <a:lnSpc>
                          <a:spcPct val="90000"/>
                        </a:lnSpc>
                      </a:pPr>
                      <a:r>
                        <a:rPr lang="en-US" sz="1400">
                          <a:gradFill>
                            <a:gsLst>
                              <a:gs pos="13000">
                                <a:schemeClr val="tx1"/>
                              </a:gs>
                              <a:gs pos="52000">
                                <a:schemeClr val="tx1"/>
                              </a:gs>
                            </a:gsLst>
                            <a:lin ang="5400000" scaled="1"/>
                          </a:gradFill>
                        </a:rPr>
                        <a:t>For the primary application or service you work on, what is your lead time for changes (i.e. how long does it take to go from code commit to code successfully running in production?</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hour</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week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week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0792271"/>
                  </a:ext>
                </a:extLst>
              </a:tr>
              <a:tr h="1030889">
                <a:tc>
                  <a:txBody>
                    <a:bodyPr/>
                    <a:lstStyle/>
                    <a:p>
                      <a:pPr marL="0" algn="l" defTabSz="932742" rtl="0" eaLnBrk="1" latinLnBrk="0" hangingPunct="1">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Mean time to recover (MTTR)</a:t>
                      </a:r>
                    </a:p>
                    <a:p>
                      <a:pPr>
                        <a:lnSpc>
                          <a:spcPct val="90000"/>
                        </a:lnSpc>
                      </a:pPr>
                      <a:r>
                        <a:rPr lang="en-US" sz="1400">
                          <a:gradFill>
                            <a:gsLst>
                              <a:gs pos="13000">
                                <a:schemeClr val="tx1"/>
                              </a:gs>
                              <a:gs pos="52000">
                                <a:schemeClr val="tx1"/>
                              </a:gs>
                            </a:gsLst>
                            <a:lin ang="5400000" scaled="1"/>
                          </a:gradFill>
                        </a:rPr>
                        <a:t>For the primary application or service you work on, how long does it generally take to restore service when a service incident occurs (e.g. unplanned outage, service impairment)?</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hour</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day</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day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week</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6250091"/>
                  </a:ext>
                </a:extLst>
              </a:tr>
              <a:tr h="1407387">
                <a:tc>
                  <a:txBody>
                    <a:bodyPr/>
                    <a:lstStyle/>
                    <a:p>
                      <a:pPr>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Change failure rate</a:t>
                      </a:r>
                    </a:p>
                    <a:p>
                      <a:pPr>
                        <a:lnSpc>
                          <a:spcPct val="90000"/>
                        </a:lnSpc>
                      </a:pPr>
                      <a:r>
                        <a:rPr lang="en-US" sz="1400">
                          <a:gradFill>
                            <a:gsLst>
                              <a:gs pos="13000">
                                <a:schemeClr val="tx1"/>
                              </a:gs>
                              <a:gs pos="52000">
                                <a:schemeClr val="tx1"/>
                              </a:gs>
                            </a:gsLst>
                            <a:lin ang="5400000" scaled="1"/>
                          </a:gradFill>
                        </a:rPr>
                        <a:t>For the primary application or service you work on what percentage of changes results either in degraded service or subsequently requires remediation (e.g. leads to service impairment, service outage, requires a hotfix, rollback, fix forward, patch)?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0-15%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0-15%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31-45%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7292923"/>
                  </a:ext>
                </a:extLst>
              </a:tr>
              <a:tr h="363550">
                <a:tc gridSpan="4">
                  <a:txBody>
                    <a:bodyPr/>
                    <a:lstStyle/>
                    <a:p>
                      <a:pPr>
                        <a:lnSpc>
                          <a:spcPct val="90000"/>
                        </a:lnSpc>
                      </a:pPr>
                      <a:r>
                        <a:rPr lang="en-US" sz="1400">
                          <a:gradFill>
                            <a:gsLst>
                              <a:gs pos="13000">
                                <a:schemeClr val="tx1"/>
                              </a:gs>
                              <a:gs pos="52000">
                                <a:schemeClr val="tx1"/>
                              </a:gs>
                            </a:gsLst>
                            <a:lin ang="5400000" scaled="1"/>
                          </a:gradFill>
                        </a:rPr>
                        <a:t>* Note: Low performers were lower on average (at statistically significant level), but had the same median as the medium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7845392"/>
                  </a:ext>
                </a:extLst>
              </a:tr>
            </a:tbl>
          </a:graphicData>
        </a:graphic>
      </p:graphicFrame>
      <p:pic>
        <p:nvPicPr>
          <p:cNvPr id="8" name="Picture 7">
            <a:extLst>
              <a:ext uri="{FF2B5EF4-FFF2-40B4-BE49-F238E27FC236}">
                <a16:creationId xmlns:a16="http://schemas.microsoft.com/office/drawing/2014/main" id="{8D3E1B36-AFAD-455F-B923-7666121B7933}"/>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84829" y="6307728"/>
            <a:ext cx="837570" cy="320552"/>
          </a:xfrm>
          <a:prstGeom prst="rect">
            <a:avLst/>
          </a:prstGeom>
        </p:spPr>
      </p:pic>
    </p:spTree>
    <p:extLst>
      <p:ext uri="{BB962C8B-B14F-4D97-AF65-F5344CB8AC3E}">
        <p14:creationId xmlns:p14="http://schemas.microsoft.com/office/powerpoint/2010/main" val="31520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delivers value for your customers</a:t>
            </a:r>
          </a:p>
        </p:txBody>
      </p:sp>
      <p:sp>
        <p:nvSpPr>
          <p:cNvPr id="30" name="TextBox 29"/>
          <p:cNvSpPr txBox="1"/>
          <p:nvPr/>
        </p:nvSpPr>
        <p:spPr>
          <a:xfrm>
            <a:off x="6354968" y="1955968"/>
            <a:ext cx="5382145" cy="937180"/>
          </a:xfrm>
          <a:prstGeom prst="rect">
            <a:avLst/>
          </a:prstGeom>
          <a:noFill/>
        </p:spPr>
        <p:txBody>
          <a:bodyPr wrap="square" rtlCol="0">
            <a:spAutoFit/>
          </a:bodyPr>
          <a:lstStyle/>
          <a:p>
            <a:r>
              <a:rPr lang="en-US" sz="2745" dirty="0"/>
              <a:t>Organizations realizing up to 20% improvements in..</a:t>
            </a:r>
          </a:p>
        </p:txBody>
      </p:sp>
      <p:grpSp>
        <p:nvGrpSpPr>
          <p:cNvPr id="76" name="Group 75"/>
          <p:cNvGrpSpPr/>
          <p:nvPr/>
        </p:nvGrpSpPr>
        <p:grpSpPr>
          <a:xfrm>
            <a:off x="6434349" y="3128368"/>
            <a:ext cx="2575032" cy="454515"/>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04405"/>
            </a:xfrm>
            <a:prstGeom prst="rect">
              <a:avLst/>
            </a:prstGeom>
            <a:noFill/>
          </p:spPr>
          <p:txBody>
            <a:bodyPr wrap="square" lIns="0" tIns="0" rIns="0" bIns="0" rtlCol="0">
              <a:spAutoFit/>
            </a:bodyPr>
            <a:lstStyle/>
            <a:p>
              <a:pPr>
                <a:lnSpc>
                  <a:spcPct val="150000"/>
                </a:lnSpc>
              </a:pPr>
              <a:r>
                <a:rPr lang="en-US" sz="1961" dirty="0"/>
                <a:t>Time-to-market</a:t>
              </a:r>
            </a:p>
          </p:txBody>
        </p:sp>
      </p:grpSp>
      <p:grpSp>
        <p:nvGrpSpPr>
          <p:cNvPr id="44" name="Group 43"/>
          <p:cNvGrpSpPr/>
          <p:nvPr/>
        </p:nvGrpSpPr>
        <p:grpSpPr>
          <a:xfrm>
            <a:off x="642749" y="2564462"/>
            <a:ext cx="5453251" cy="3380174"/>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21516"/>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93910"/>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69490"/>
            </a:xfrm>
            <a:prstGeom prst="rect">
              <a:avLst/>
            </a:prstGeom>
            <a:noFill/>
            <a:ln>
              <a:noFill/>
            </a:ln>
          </p:spPr>
          <p:txBody>
            <a:bodyPr wrap="square" lIns="179188" tIns="143351" rIns="179188" bIns="143351" rtlCol="0">
              <a:spAutoFit/>
            </a:bodyPr>
            <a:lstStyle/>
            <a:p>
              <a:pPr algn="ctr" defTabSz="878378">
                <a:lnSpc>
                  <a:spcPct val="90000"/>
                </a:lnSpc>
                <a:spcAft>
                  <a:spcPts val="588"/>
                </a:spcAft>
                <a:defRPr/>
              </a:pPr>
              <a:r>
                <a:rPr lang="de-DE" sz="2353" kern="0" dirty="0">
                  <a:solidFill>
                    <a:srgbClr val="505050"/>
                  </a:solidFill>
                  <a:latin typeface="Segoe UI Semibold" panose="020B0702040204020203" pitchFamily="34" charset="0"/>
                  <a:cs typeface="Segoe UI Semibold" panose="020B0702040204020203" pitchFamily="34" charset="0"/>
                </a:rPr>
                <a:t>OPS</a:t>
              </a:r>
              <a:endParaRPr lang="en-US" sz="2353" kern="0" dirty="0">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9455"/>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6646"/>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200659"/>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9456"/>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3362"/>
                <a:ext cx="1304925" cy="49356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dirty="0">
                    <a:solidFill>
                      <a:srgbClr val="FFFFFF"/>
                    </a:solidFill>
                    <a:latin typeface="Segoe UI Light"/>
                  </a:rPr>
                  <a:t>Monitor</a:t>
                </a:r>
              </a:p>
            </p:txBody>
          </p:sp>
        </p:grpSp>
        <p:sp>
          <p:nvSpPr>
            <p:cNvPr id="54" name="TextBox 53"/>
            <p:cNvSpPr txBox="1"/>
            <p:nvPr/>
          </p:nvSpPr>
          <p:spPr>
            <a:xfrm>
              <a:off x="1191748" y="3558600"/>
              <a:ext cx="1618172" cy="569490"/>
            </a:xfrm>
            <a:prstGeom prst="rect">
              <a:avLst/>
            </a:prstGeom>
            <a:noFill/>
            <a:ln>
              <a:noFill/>
            </a:ln>
          </p:spPr>
          <p:txBody>
            <a:bodyPr wrap="square" lIns="179188" tIns="143351" rIns="179188" bIns="143351" rtlCol="0">
              <a:spAutoFit/>
            </a:bodyPr>
            <a:lstStyle/>
            <a:p>
              <a:pPr algn="ctr" defTabSz="878378">
                <a:lnSpc>
                  <a:spcPct val="90000"/>
                </a:lnSpc>
                <a:spcAft>
                  <a:spcPts val="588"/>
                </a:spcAft>
                <a:defRPr/>
              </a:pPr>
              <a:r>
                <a:rPr lang="de-DE" sz="2353" kern="0" dirty="0">
                  <a:solidFill>
                    <a:srgbClr val="505050"/>
                  </a:solidFill>
                  <a:latin typeface="Segoe UI Semibold" panose="020B0702040204020203" pitchFamily="34" charset="0"/>
                  <a:cs typeface="Segoe UI Semibold" panose="020B0702040204020203" pitchFamily="34" charset="0"/>
                </a:rPr>
                <a:t>DEV</a:t>
              </a:r>
              <a:endParaRPr lang="en-US" sz="2353" kern="0" dirty="0">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18645" y="6118275"/>
            <a:ext cx="2008903" cy="382554"/>
          </a:xfrm>
          <a:prstGeom prst="rect">
            <a:avLst/>
          </a:prstGeom>
          <a:noFill/>
        </p:spPr>
        <p:txBody>
          <a:bodyPr wrap="none" lIns="172236" tIns="137789" rIns="172236" bIns="137789" rtlCol="0">
            <a:spAutoFit/>
          </a:bodyPr>
          <a:lstStyle/>
          <a:p>
            <a:pPr defTabSz="878348">
              <a:lnSpc>
                <a:spcPct val="90000"/>
              </a:lnSpc>
              <a:spcAft>
                <a:spcPts val="564"/>
              </a:spcAft>
            </a:pPr>
            <a:r>
              <a:rPr lang="en-US" sz="753" i="1" kern="0" dirty="0"/>
              <a:t>Source: Global Study by CA Technologies</a:t>
            </a:r>
          </a:p>
        </p:txBody>
      </p:sp>
      <p:grpSp>
        <p:nvGrpSpPr>
          <p:cNvPr id="77" name="Group 76"/>
          <p:cNvGrpSpPr/>
          <p:nvPr/>
        </p:nvGrpSpPr>
        <p:grpSpPr>
          <a:xfrm>
            <a:off x="6434349" y="3566564"/>
            <a:ext cx="2575032" cy="464696"/>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04405"/>
            </a:xfrm>
            <a:prstGeom prst="rect">
              <a:avLst/>
            </a:prstGeom>
            <a:noFill/>
          </p:spPr>
          <p:txBody>
            <a:bodyPr wrap="square" lIns="0" tIns="0" rIns="0" bIns="0" rtlCol="0">
              <a:spAutoFit/>
            </a:bodyPr>
            <a:lstStyle/>
            <a:p>
              <a:pPr>
                <a:lnSpc>
                  <a:spcPct val="150000"/>
                </a:lnSpc>
              </a:pPr>
              <a:r>
                <a:rPr lang="en-US" sz="1961" dirty="0"/>
                <a:t>Software quality</a:t>
              </a:r>
            </a:p>
          </p:txBody>
        </p:sp>
      </p:grpSp>
      <p:grpSp>
        <p:nvGrpSpPr>
          <p:cNvPr id="78" name="Group 77"/>
          <p:cNvGrpSpPr/>
          <p:nvPr/>
        </p:nvGrpSpPr>
        <p:grpSpPr>
          <a:xfrm>
            <a:off x="6434349" y="4014941"/>
            <a:ext cx="3532793" cy="456281"/>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04404"/>
            </a:xfrm>
            <a:prstGeom prst="rect">
              <a:avLst/>
            </a:prstGeom>
            <a:noFill/>
          </p:spPr>
          <p:txBody>
            <a:bodyPr wrap="square" lIns="0" tIns="0" rIns="0" bIns="0" rtlCol="0">
              <a:spAutoFit/>
            </a:bodyPr>
            <a:lstStyle/>
            <a:p>
              <a:pPr>
                <a:lnSpc>
                  <a:spcPct val="150000"/>
                </a:lnSpc>
              </a:pPr>
              <a:r>
                <a:rPr lang="en-US" sz="1961" dirty="0"/>
                <a:t>Frequency of deployment</a:t>
              </a:r>
            </a:p>
          </p:txBody>
        </p:sp>
      </p:grpSp>
      <p:grpSp>
        <p:nvGrpSpPr>
          <p:cNvPr id="79" name="Group 78"/>
          <p:cNvGrpSpPr/>
          <p:nvPr/>
        </p:nvGrpSpPr>
        <p:grpSpPr>
          <a:xfrm>
            <a:off x="6434349" y="4454903"/>
            <a:ext cx="3532793" cy="45533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04404"/>
            </a:xfrm>
            <a:prstGeom prst="rect">
              <a:avLst/>
            </a:prstGeom>
            <a:noFill/>
          </p:spPr>
          <p:txBody>
            <a:bodyPr wrap="square" lIns="0" tIns="0" rIns="0" bIns="0" rtlCol="0">
              <a:spAutoFit/>
            </a:bodyPr>
            <a:lstStyle/>
            <a:p>
              <a:pPr>
                <a:lnSpc>
                  <a:spcPct val="150000"/>
                </a:lnSpc>
              </a:pPr>
              <a:r>
                <a:rPr lang="en-US" sz="1961" dirty="0"/>
                <a:t>Increased revenue</a:t>
              </a:r>
            </a:p>
          </p:txBody>
        </p:sp>
      </p:grpSp>
      <p:grpSp>
        <p:nvGrpSpPr>
          <p:cNvPr id="80" name="Group 79"/>
          <p:cNvGrpSpPr/>
          <p:nvPr/>
        </p:nvGrpSpPr>
        <p:grpSpPr>
          <a:xfrm>
            <a:off x="6434349" y="4893921"/>
            <a:ext cx="4298062" cy="465659"/>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04404"/>
            </a:xfrm>
            <a:prstGeom prst="rect">
              <a:avLst/>
            </a:prstGeom>
            <a:noFill/>
          </p:spPr>
          <p:txBody>
            <a:bodyPr wrap="square" lIns="0" tIns="0" rIns="0" bIns="0" rtlCol="0">
              <a:spAutoFit/>
            </a:bodyPr>
            <a:lstStyle/>
            <a:p>
              <a:pPr>
                <a:lnSpc>
                  <a:spcPct val="150000"/>
                </a:lnSpc>
              </a:pPr>
              <a:r>
                <a:rPr lang="en-US" sz="1961" dirty="0"/>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ight Arrow 5"/>
          <p:cNvSpPr/>
          <p:nvPr/>
        </p:nvSpPr>
        <p:spPr>
          <a:xfrm>
            <a:off x="866228" y="1680342"/>
            <a:ext cx="262262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1454930" y="1795645"/>
            <a:ext cx="588097" cy="613299"/>
          </a:xfrm>
          <a:prstGeom prst="rect">
            <a:avLst/>
          </a:prstGeom>
        </p:spPr>
      </p:pic>
      <p:cxnSp>
        <p:nvCxnSpPr>
          <p:cNvPr id="7" name="Straight Arrow Connector 6"/>
          <p:cNvCxnSpPr>
            <a:cxnSpLocks/>
          </p:cNvCxnSpPr>
          <p:nvPr/>
        </p:nvCxnSpPr>
        <p:spPr>
          <a:xfrm>
            <a:off x="4125238" y="2792770"/>
            <a:ext cx="771637" cy="65680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610277" y="2525792"/>
            <a:ext cx="521943" cy="305259"/>
            <a:chOff x="4227749" y="3121751"/>
            <a:chExt cx="532409" cy="311380"/>
          </a:xfrm>
        </p:grpSpPr>
        <p:grpSp>
          <p:nvGrpSpPr>
            <p:cNvPr id="9" name="Group 8"/>
            <p:cNvGrpSpPr>
              <a:grpSpLocks noChangeAspect="1"/>
            </p:cNvGrpSpPr>
            <p:nvPr/>
          </p:nvGrpSpPr>
          <p:grpSpPr>
            <a:xfrm>
              <a:off x="4227749" y="3180454"/>
              <a:ext cx="450741" cy="252677"/>
              <a:chOff x="3523102" y="1791568"/>
              <a:chExt cx="6746733" cy="3782104"/>
            </a:xfrm>
            <a:solidFill>
              <a:srgbClr val="002060"/>
            </a:solidFill>
          </p:grpSpPr>
          <p:sp>
            <p:nvSpPr>
              <p:cNvPr id="11" name="Rectangle 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sp>
            <p:nvSpPr>
              <p:cNvPr id="12"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sp>
            <p:nvSpPr>
              <p:cNvPr id="13"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grpSp>
        <p:pic>
          <p:nvPicPr>
            <p:cNvPr id="10" name="Picture 9"/>
            <p:cNvPicPr>
              <a:picLocks noChangeAspect="1"/>
            </p:cNvPicPr>
            <p:nvPr/>
          </p:nvPicPr>
          <p:blipFill>
            <a:blip r:embed="rId4"/>
            <a:stretch>
              <a:fillRect/>
            </a:stretch>
          </p:blipFill>
          <p:spPr>
            <a:xfrm>
              <a:off x="4271287" y="3121751"/>
              <a:ext cx="488871" cy="273622"/>
            </a:xfrm>
            <a:prstGeom prst="rect">
              <a:avLst/>
            </a:prstGeom>
          </p:spPr>
        </p:pic>
      </p:grpSp>
      <p:grpSp>
        <p:nvGrpSpPr>
          <p:cNvPr id="15" name="Group 14"/>
          <p:cNvGrpSpPr/>
          <p:nvPr/>
        </p:nvGrpSpPr>
        <p:grpSpPr>
          <a:xfrm>
            <a:off x="2723268" y="1384944"/>
            <a:ext cx="1454532" cy="1497302"/>
            <a:chOff x="2777875" y="1412218"/>
            <a:chExt cx="1483698" cy="1527326"/>
          </a:xfrm>
        </p:grpSpPr>
        <p:sp>
          <p:nvSpPr>
            <p:cNvPr id="16"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7" name="TextBox 16"/>
            <p:cNvSpPr txBox="1"/>
            <p:nvPr/>
          </p:nvSpPr>
          <p:spPr>
            <a:xfrm>
              <a:off x="2825969" y="1794022"/>
              <a:ext cx="1387510" cy="899200"/>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Integrate,</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 name="TextBox 17"/>
            <p:cNvSpPr txBox="1"/>
            <p:nvPr/>
          </p:nvSpPr>
          <p:spPr>
            <a:xfrm>
              <a:off x="3081795" y="1412218"/>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3.</a:t>
              </a:r>
            </a:p>
          </p:txBody>
        </p:sp>
      </p:grpSp>
      <p:sp>
        <p:nvSpPr>
          <p:cNvPr id="20" name="Right Arrow 5"/>
          <p:cNvSpPr/>
          <p:nvPr/>
        </p:nvSpPr>
        <p:spPr>
          <a:xfrm rot="16200000">
            <a:off x="370474" y="3294931"/>
            <a:ext cx="187646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21" name="Picture 20"/>
          <p:cNvPicPr>
            <a:picLocks noChangeAspect="1"/>
          </p:cNvPicPr>
          <p:nvPr/>
        </p:nvPicPr>
        <p:blipFill>
          <a:blip r:embed="rId3">
            <a:duotone>
              <a:prstClr val="black"/>
              <a:schemeClr val="tx2">
                <a:tint val="45000"/>
                <a:satMod val="400000"/>
              </a:schemeClr>
            </a:duotone>
          </a:blip>
          <a:stretch>
            <a:fillRect/>
          </a:stretch>
        </p:blipFill>
        <p:spPr>
          <a:xfrm>
            <a:off x="1058988" y="4711007"/>
            <a:ext cx="588097" cy="613299"/>
          </a:xfrm>
          <a:prstGeom prst="rect">
            <a:avLst/>
          </a:prstGeom>
        </p:spPr>
      </p:pic>
      <p:grpSp>
        <p:nvGrpSpPr>
          <p:cNvPr id="22" name="Group 21"/>
          <p:cNvGrpSpPr/>
          <p:nvPr/>
        </p:nvGrpSpPr>
        <p:grpSpPr>
          <a:xfrm>
            <a:off x="247992" y="4687416"/>
            <a:ext cx="2569574" cy="1751630"/>
            <a:chOff x="252964" y="4780912"/>
            <a:chExt cx="2621099" cy="1786754"/>
          </a:xfrm>
        </p:grpSpPr>
        <p:sp>
          <p:nvSpPr>
            <p:cNvPr id="23"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grpSp>
          <p:nvGrpSpPr>
            <p:cNvPr id="24" name="Group 23"/>
            <p:cNvGrpSpPr/>
            <p:nvPr/>
          </p:nvGrpSpPr>
          <p:grpSpPr>
            <a:xfrm>
              <a:off x="1756065" y="5902498"/>
              <a:ext cx="658373" cy="378242"/>
              <a:chOff x="2195243" y="5902498"/>
              <a:chExt cx="658373" cy="378242"/>
            </a:xfrm>
          </p:grpSpPr>
          <p:sp>
            <p:nvSpPr>
              <p:cNvPr id="36"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7"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8"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9"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0"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1"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grpSp>
          <p:nvGrpSpPr>
            <p:cNvPr id="25" name="Group 24"/>
            <p:cNvGrpSpPr/>
            <p:nvPr/>
          </p:nvGrpSpPr>
          <p:grpSpPr>
            <a:xfrm>
              <a:off x="606413" y="5902498"/>
              <a:ext cx="658373" cy="378242"/>
              <a:chOff x="1392286" y="5902498"/>
              <a:chExt cx="658373" cy="378242"/>
            </a:xfrm>
          </p:grpSpPr>
          <p:sp>
            <p:nvSpPr>
              <p:cNvPr id="28"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29"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0"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1"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2"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3"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4"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5"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sp>
          <p:nvSpPr>
            <p:cNvPr id="26" name="TextBox 25"/>
            <p:cNvSpPr txBox="1"/>
            <p:nvPr/>
          </p:nvSpPr>
          <p:spPr>
            <a:xfrm>
              <a:off x="252964" y="4876684"/>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1.</a:t>
              </a:r>
            </a:p>
          </p:txBody>
        </p:sp>
      </p:grpSp>
      <p:sp>
        <p:nvSpPr>
          <p:cNvPr id="42" name="Right Arrow 5"/>
          <p:cNvSpPr/>
          <p:nvPr/>
        </p:nvSpPr>
        <p:spPr>
          <a:xfrm>
            <a:off x="5509636" y="1669768"/>
            <a:ext cx="2000961"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3" name="Freeform: Shape 42"/>
          <p:cNvSpPr/>
          <p:nvPr/>
        </p:nvSpPr>
        <p:spPr>
          <a:xfrm rot="16200000">
            <a:off x="6626089" y="2537060"/>
            <a:ext cx="4334773" cy="1178644"/>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4" name="Title 1"/>
          <p:cNvSpPr>
            <a:spLocks noGrp="1"/>
          </p:cNvSpPr>
          <p:nvPr>
            <p:ph type="title"/>
          </p:nvPr>
        </p:nvSpPr>
        <p:spPr/>
        <p:txBody>
          <a:bodyPr/>
          <a:lstStyle/>
          <a:p>
            <a:r>
              <a:rPr lang="en-US" dirty="0"/>
              <a:t>DevOps Workflow with Containers</a:t>
            </a:r>
          </a:p>
        </p:txBody>
      </p:sp>
      <p:sp>
        <p:nvSpPr>
          <p:cNvPr id="45" name="Bent Arrow 14"/>
          <p:cNvSpPr/>
          <p:nvPr/>
        </p:nvSpPr>
        <p:spPr>
          <a:xfrm rot="10800000">
            <a:off x="2857262" y="2803359"/>
            <a:ext cx="5731961" cy="3061210"/>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7" name="AutoShape 21"/>
          <p:cNvSpPr>
            <a:spLocks noChangeAspect="1" noChangeArrowheads="1" noTextEdit="1"/>
          </p:cNvSpPr>
          <p:nvPr/>
        </p:nvSpPr>
        <p:spPr bwMode="auto">
          <a:xfrm>
            <a:off x="464368" y="5052795"/>
            <a:ext cx="2190667" cy="14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Calibri" panose="020F0502020204030204"/>
            </a:endParaRPr>
          </a:p>
        </p:txBody>
      </p:sp>
      <p:sp>
        <p:nvSpPr>
          <p:cNvPr id="49" name="Rectangle 48"/>
          <p:cNvSpPr/>
          <p:nvPr/>
        </p:nvSpPr>
        <p:spPr>
          <a:xfrm>
            <a:off x="623677" y="3642415"/>
            <a:ext cx="505911" cy="422417"/>
          </a:xfrm>
          <a:prstGeom prst="rect">
            <a:avLst/>
          </a:prstGeom>
        </p:spPr>
        <p:txBody>
          <a:bodyPr wrap="square">
            <a:spAutoFit/>
          </a:bodyPr>
          <a:lstStyle/>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Push</a:t>
            </a:r>
          </a:p>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Code</a:t>
            </a:r>
          </a:p>
        </p:txBody>
      </p:sp>
      <p:cxnSp>
        <p:nvCxnSpPr>
          <p:cNvPr id="50" name="Straight Arrow Connector 49"/>
          <p:cNvCxnSpPr>
            <a:cxnSpLocks/>
            <a:stCxn id="88" idx="1"/>
          </p:cNvCxnSpPr>
          <p:nvPr/>
        </p:nvCxnSpPr>
        <p:spPr>
          <a:xfrm flipH="1">
            <a:off x="2918899" y="3809122"/>
            <a:ext cx="1967641" cy="1162934"/>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7423531" y="1360918"/>
            <a:ext cx="1458884" cy="1605804"/>
            <a:chOff x="7572388" y="1387710"/>
            <a:chExt cx="1488138" cy="1638004"/>
          </a:xfrm>
        </p:grpSpPr>
        <p:sp>
          <p:nvSpPr>
            <p:cNvPr id="52"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53" name="TextBox 52"/>
            <p:cNvSpPr txBox="1"/>
            <p:nvPr/>
          </p:nvSpPr>
          <p:spPr>
            <a:xfrm>
              <a:off x="7572388" y="2437531"/>
              <a:ext cx="1406898" cy="588183"/>
            </a:xfrm>
            <a:prstGeom prst="rect">
              <a:avLst/>
            </a:prstGeom>
          </p:spPr>
          <p:txBody>
            <a:bodyPr vert="horz" wrap="square" lIns="89593" tIns="89593" rIns="89593" bIns="89593" rtlCol="0" anchor="t">
              <a:noAutofit/>
            </a:bodyPr>
            <a:lstStyle/>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Production</a:t>
              </a:r>
            </a:p>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environments</a:t>
              </a:r>
            </a:p>
          </p:txBody>
        </p:sp>
        <p:sp>
          <p:nvSpPr>
            <p:cNvPr id="54" name="TextBox 53"/>
            <p:cNvSpPr txBox="1"/>
            <p:nvPr/>
          </p:nvSpPr>
          <p:spPr>
            <a:xfrm>
              <a:off x="7632963" y="1680614"/>
              <a:ext cx="1411380" cy="427319"/>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itchFamily="34" charset="0"/>
                  <a:cs typeface="Segoe UI" panose="020B0502040204020203" pitchFamily="34" charset="0"/>
                </a:rPr>
                <a:t>Run, Manage</a:t>
              </a:r>
            </a:p>
          </p:txBody>
        </p:sp>
        <p:sp>
          <p:nvSpPr>
            <p:cNvPr id="55" name="Rectangle 54"/>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pic>
          <p:nvPicPr>
            <p:cNvPr id="56" name="Picture 55"/>
            <p:cNvPicPr>
              <a:picLocks noChangeAspect="1"/>
            </p:cNvPicPr>
            <p:nvPr/>
          </p:nvPicPr>
          <p:blipFill>
            <a:blip r:embed="rId5"/>
            <a:stretch>
              <a:fillRect/>
            </a:stretch>
          </p:blipFill>
          <p:spPr>
            <a:xfrm>
              <a:off x="7769766" y="2080979"/>
              <a:ext cx="392605" cy="338551"/>
            </a:xfrm>
            <a:prstGeom prst="rect">
              <a:avLst/>
            </a:prstGeom>
          </p:spPr>
        </p:pic>
        <p:sp>
          <p:nvSpPr>
            <p:cNvPr id="57" name="TextBox 56"/>
            <p:cNvSpPr txBox="1"/>
            <p:nvPr/>
          </p:nvSpPr>
          <p:spPr>
            <a:xfrm>
              <a:off x="7849949" y="138771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5.</a:t>
              </a:r>
            </a:p>
          </p:txBody>
        </p:sp>
        <p:pic>
          <p:nvPicPr>
            <p:cNvPr id="58" name="Picture 57"/>
            <p:cNvPicPr>
              <a:picLocks noChangeAspect="1"/>
            </p:cNvPicPr>
            <p:nvPr/>
          </p:nvPicPr>
          <p:blipFill>
            <a:blip r:embed="rId6"/>
            <a:stretch>
              <a:fillRect/>
            </a:stretch>
          </p:blipFill>
          <p:spPr>
            <a:xfrm>
              <a:off x="8296301" y="2105507"/>
              <a:ext cx="628748" cy="308658"/>
            </a:xfrm>
            <a:prstGeom prst="rect">
              <a:avLst/>
            </a:prstGeom>
          </p:spPr>
        </p:pic>
        <p:cxnSp>
          <p:nvCxnSpPr>
            <p:cNvPr id="59" name="Straight Connector 58"/>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grpSp>
      <p:grpSp>
        <p:nvGrpSpPr>
          <p:cNvPr id="62" name="Group 61"/>
          <p:cNvGrpSpPr/>
          <p:nvPr/>
        </p:nvGrpSpPr>
        <p:grpSpPr>
          <a:xfrm>
            <a:off x="4589865" y="4655138"/>
            <a:ext cx="2028741" cy="1580603"/>
            <a:chOff x="4681901" y="4747986"/>
            <a:chExt cx="2069421" cy="1612297"/>
          </a:xfrm>
        </p:grpSpPr>
        <p:pic>
          <p:nvPicPr>
            <p:cNvPr id="63" name="Picture 62"/>
            <p:cNvPicPr>
              <a:picLocks noChangeAspect="1"/>
            </p:cNvPicPr>
            <p:nvPr/>
          </p:nvPicPr>
          <p:blipFill>
            <a:blip r:embed="rId7">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64" name="Rectangle 63"/>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sp>
          <p:nvSpPr>
            <p:cNvPr id="65" name="TextBox 64"/>
            <p:cNvSpPr txBox="1"/>
            <p:nvPr/>
          </p:nvSpPr>
          <p:spPr>
            <a:xfrm>
              <a:off x="5291402" y="4747986"/>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6.</a:t>
              </a:r>
            </a:p>
          </p:txBody>
        </p:sp>
      </p:grpSp>
      <p:sp>
        <p:nvSpPr>
          <p:cNvPr id="67" name="Rectangle 66"/>
          <p:cNvSpPr/>
          <p:nvPr/>
        </p:nvSpPr>
        <p:spPr>
          <a:xfrm>
            <a:off x="9366051" y="958996"/>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0" name="Rectangle 69"/>
          <p:cNvSpPr/>
          <p:nvPr/>
        </p:nvSpPr>
        <p:spPr>
          <a:xfrm>
            <a:off x="9366051" y="1579690"/>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3" name="Rectangle 72"/>
          <p:cNvSpPr/>
          <p:nvPr/>
        </p:nvSpPr>
        <p:spPr>
          <a:xfrm>
            <a:off x="9366051" y="2200383"/>
            <a:ext cx="2488273"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6" name="Rectangle 75"/>
          <p:cNvSpPr/>
          <p:nvPr/>
        </p:nvSpPr>
        <p:spPr>
          <a:xfrm>
            <a:off x="9366051" y="282107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9" name="Rectangle 78"/>
          <p:cNvSpPr/>
          <p:nvPr/>
        </p:nvSpPr>
        <p:spPr>
          <a:xfrm>
            <a:off x="9366051" y="3441771"/>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82" name="Rectangle 81"/>
          <p:cNvSpPr/>
          <p:nvPr/>
        </p:nvSpPr>
        <p:spPr>
          <a:xfrm>
            <a:off x="9366051" y="468315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sp>
        <p:nvSpPr>
          <p:cNvPr id="85" name="Rectangle 84"/>
          <p:cNvSpPr/>
          <p:nvPr/>
        </p:nvSpPr>
        <p:spPr>
          <a:xfrm>
            <a:off x="9366051" y="4062465"/>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grpSp>
        <p:nvGrpSpPr>
          <p:cNvPr id="91" name="Group 90"/>
          <p:cNvGrpSpPr/>
          <p:nvPr/>
        </p:nvGrpSpPr>
        <p:grpSpPr>
          <a:xfrm>
            <a:off x="880814" y="5013739"/>
            <a:ext cx="1319588" cy="878879"/>
            <a:chOff x="1883426" y="5104140"/>
            <a:chExt cx="1346048" cy="896502"/>
          </a:xfrm>
        </p:grpSpPr>
        <p:pic>
          <p:nvPicPr>
            <p:cNvPr id="92" name="Picture 91"/>
            <p:cNvPicPr>
              <a:picLocks noChangeAspect="1"/>
            </p:cNvPicPr>
            <p:nvPr/>
          </p:nvPicPr>
          <p:blipFill>
            <a:blip r:embed="rId8"/>
            <a:stretch>
              <a:fillRect/>
            </a:stretch>
          </p:blipFill>
          <p:spPr>
            <a:xfrm>
              <a:off x="2145264" y="5243497"/>
              <a:ext cx="668742" cy="618646"/>
            </a:xfrm>
            <a:prstGeom prst="rect">
              <a:avLst/>
            </a:prstGeom>
          </p:spPr>
        </p:pic>
        <p:sp>
          <p:nvSpPr>
            <p:cNvPr id="93" name="Rectangle 92"/>
            <p:cNvSpPr/>
            <p:nvPr/>
          </p:nvSpPr>
          <p:spPr>
            <a:xfrm>
              <a:off x="1883426" y="5483571"/>
              <a:ext cx="26770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Code</a:t>
              </a:r>
            </a:p>
          </p:txBody>
        </p:sp>
        <p:sp>
          <p:nvSpPr>
            <p:cNvPr id="94" name="Rectangle 93"/>
            <p:cNvSpPr/>
            <p:nvPr/>
          </p:nvSpPr>
          <p:spPr>
            <a:xfrm>
              <a:off x="2379447" y="5104140"/>
              <a:ext cx="200376"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Run</a:t>
              </a:r>
            </a:p>
          </p:txBody>
        </p:sp>
        <p:sp>
          <p:nvSpPr>
            <p:cNvPr id="95" name="Rectangle 94"/>
            <p:cNvSpPr/>
            <p:nvPr/>
          </p:nvSpPr>
          <p:spPr>
            <a:xfrm>
              <a:off x="2817502" y="5483571"/>
              <a:ext cx="41197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Validate</a:t>
              </a:r>
            </a:p>
          </p:txBody>
        </p:sp>
        <p:sp>
          <p:nvSpPr>
            <p:cNvPr id="96" name="Rectangle 95"/>
            <p:cNvSpPr/>
            <p:nvPr/>
          </p:nvSpPr>
          <p:spPr>
            <a:xfrm>
              <a:off x="2308915" y="5862143"/>
              <a:ext cx="341440"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97" name="Group 96"/>
          <p:cNvGrpSpPr/>
          <p:nvPr/>
        </p:nvGrpSpPr>
        <p:grpSpPr>
          <a:xfrm>
            <a:off x="1342462" y="4708451"/>
            <a:ext cx="1480244" cy="878007"/>
            <a:chOff x="1369381" y="4802368"/>
            <a:chExt cx="1509926" cy="895613"/>
          </a:xfrm>
        </p:grpSpPr>
        <p:pic>
          <p:nvPicPr>
            <p:cNvPr id="98"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_x0020_6" descr="image01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7104" y="2451320"/>
            <a:ext cx="587223" cy="391482"/>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4876970" y="1360917"/>
            <a:ext cx="1454532" cy="1521328"/>
            <a:chOff x="4974763" y="1387710"/>
            <a:chExt cx="1483698" cy="1551834"/>
          </a:xfrm>
        </p:grpSpPr>
        <p:sp>
          <p:nvSpPr>
            <p:cNvPr id="104"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05" name="TextBox 104"/>
            <p:cNvSpPr txBox="1"/>
            <p:nvPr/>
          </p:nvSpPr>
          <p:spPr>
            <a:xfrm>
              <a:off x="5150687" y="1935424"/>
              <a:ext cx="1240480" cy="310392"/>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CD, Deploy</a:t>
              </a:r>
            </a:p>
          </p:txBody>
        </p:sp>
        <p:sp>
          <p:nvSpPr>
            <p:cNvPr id="106" name="TextBox 105"/>
            <p:cNvSpPr txBox="1"/>
            <p:nvPr/>
          </p:nvSpPr>
          <p:spPr>
            <a:xfrm>
              <a:off x="5223238" y="138771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4.</a:t>
              </a:r>
            </a:p>
          </p:txBody>
        </p:sp>
      </p:grpSp>
      <p:cxnSp>
        <p:nvCxnSpPr>
          <p:cNvPr id="109" name="Straight Arrow Connector 108"/>
          <p:cNvCxnSpPr>
            <a:cxnSpLocks/>
          </p:cNvCxnSpPr>
          <p:nvPr/>
        </p:nvCxnSpPr>
        <p:spPr>
          <a:xfrm flipV="1">
            <a:off x="6335854" y="2813734"/>
            <a:ext cx="1144216" cy="561255"/>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10" name="Picture 12" descr="Image result for dock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2163" y="2451320"/>
            <a:ext cx="587223" cy="3914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295756" y="1421620"/>
            <a:ext cx="522914" cy="1421182"/>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algn="ctr" defTabSz="896386">
              <a:defRPr/>
            </a:pPr>
            <a:endParaRPr lang="en-US" sz="1765" kern="0">
              <a:solidFill>
                <a:sysClr val="windowText" lastClr="000000"/>
              </a:solidFill>
              <a:latin typeface="Calibri"/>
            </a:endParaRPr>
          </a:p>
        </p:txBody>
      </p:sp>
      <p:grpSp>
        <p:nvGrpSpPr>
          <p:cNvPr id="113" name="Group 112"/>
          <p:cNvGrpSpPr/>
          <p:nvPr/>
        </p:nvGrpSpPr>
        <p:grpSpPr>
          <a:xfrm>
            <a:off x="596706" y="1401151"/>
            <a:ext cx="1454532" cy="1481095"/>
            <a:chOff x="608671" y="1428750"/>
            <a:chExt cx="1483698" cy="1510794"/>
          </a:xfrm>
        </p:grpSpPr>
        <p:sp>
          <p:nvSpPr>
            <p:cNvPr id="114"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15" name="TextBox 114"/>
            <p:cNvSpPr txBox="1"/>
            <p:nvPr/>
          </p:nvSpPr>
          <p:spPr>
            <a:xfrm>
              <a:off x="659206" y="1806524"/>
              <a:ext cx="1375377" cy="876125"/>
            </a:xfrm>
            <a:prstGeom prst="rect">
              <a:avLst/>
            </a:prstGeom>
          </p:spPr>
          <p:txBody>
            <a:bodyPr vert="horz" wrap="square" lIns="89593" tIns="89593" rIns="89593" bIns="89593" rtlCol="0" anchor="t">
              <a:noAutofit/>
            </a:bodyPr>
            <a:lstStyle/>
            <a:p>
              <a:pPr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Source Code Control</a:t>
              </a:r>
            </a:p>
            <a:p>
              <a:pPr algn="ctr" defTabSz="878727">
                <a:defRPr/>
              </a:pPr>
              <a:r>
                <a:rPr lang="en-US" sz="1078" kern="0" dirty="0">
                  <a:solidFill>
                    <a:prstClr val="white"/>
                  </a:solidFill>
                  <a:latin typeface="Segoe UI" panose="020B0502040204020203" pitchFamily="34" charset="0"/>
                  <a:ea typeface="Segoe UI" panose="020B0502040204020203" pitchFamily="34" charset="0"/>
                  <a:cs typeface="Segoe UI" panose="020B0502040204020203" pitchFamily="34" charset="0"/>
                </a:rPr>
                <a:t>(SCC)</a:t>
              </a:r>
            </a:p>
          </p:txBody>
        </p:sp>
        <p:sp>
          <p:nvSpPr>
            <p:cNvPr id="116" name="TextBox 115"/>
            <p:cNvSpPr txBox="1"/>
            <p:nvPr/>
          </p:nvSpPr>
          <p:spPr>
            <a:xfrm>
              <a:off x="889041" y="142875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2.</a:t>
              </a:r>
            </a:p>
          </p:txBody>
        </p:sp>
        <p:pic>
          <p:nvPicPr>
            <p:cNvPr id="117" name="Picture 116"/>
            <p:cNvPicPr>
              <a:picLocks noChangeAspect="1"/>
            </p:cNvPicPr>
            <p:nvPr/>
          </p:nvPicPr>
          <p:blipFill>
            <a:blip r:embed="rId12"/>
            <a:stretch>
              <a:fillRect/>
            </a:stretch>
          </p:blipFill>
          <p:spPr>
            <a:xfrm>
              <a:off x="1671050" y="2532908"/>
              <a:ext cx="360364" cy="358071"/>
            </a:xfrm>
            <a:prstGeom prst="rect">
              <a:avLst/>
            </a:prstGeom>
          </p:spPr>
        </p:pic>
      </p:grpSp>
      <p:grpSp>
        <p:nvGrpSpPr>
          <p:cNvPr id="120" name="Group 119"/>
          <p:cNvGrpSpPr/>
          <p:nvPr/>
        </p:nvGrpSpPr>
        <p:grpSpPr>
          <a:xfrm>
            <a:off x="4838761" y="3063520"/>
            <a:ext cx="1530185" cy="1449450"/>
            <a:chOff x="4863724" y="3106743"/>
            <a:chExt cx="1560868" cy="1478514"/>
          </a:xfrm>
        </p:grpSpPr>
        <p:sp>
          <p:nvSpPr>
            <p:cNvPr id="121"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Semilight"/>
              </a:endParaRPr>
            </a:p>
          </p:txBody>
        </p:sp>
        <p:sp>
          <p:nvSpPr>
            <p:cNvPr id="122" name="Rectangle 121"/>
            <p:cNvSpPr/>
            <p:nvPr/>
          </p:nvSpPr>
          <p:spPr>
            <a:xfrm>
              <a:off x="5459227" y="3546106"/>
              <a:ext cx="965365" cy="430887"/>
            </a:xfrm>
            <a:prstGeom prst="rect">
              <a:avLst/>
            </a:prstGeom>
          </p:spPr>
          <p:txBody>
            <a:bodyPr wrap="square">
              <a:spAutoFit/>
            </a:bodyPr>
            <a:lstStyle/>
            <a:p>
              <a:pPr algn="ctr" defTabSz="896386">
                <a:defRPr/>
              </a:pPr>
              <a:r>
                <a:rPr lang="en-US" sz="1078" kern="0" dirty="0">
                  <a:solidFill>
                    <a:prstClr val="white"/>
                  </a:solidFill>
                  <a:latin typeface="Segoe UI Semilight"/>
                  <a:ea typeface="Segoe UI" panose="020B0502040204020203" pitchFamily="34" charset="0"/>
                  <a:cs typeface="Segoe UI" panose="020B0502040204020203" pitchFamily="34" charset="0"/>
                </a:rPr>
                <a:t>Private</a:t>
              </a:r>
              <a:br>
                <a:rPr lang="en-US" sz="1078" kern="0" dirty="0">
                  <a:solidFill>
                    <a:prstClr val="white"/>
                  </a:solidFill>
                  <a:latin typeface="Segoe UI Semilight"/>
                  <a:ea typeface="Segoe UI" panose="020B0502040204020203" pitchFamily="34" charset="0"/>
                  <a:cs typeface="Segoe UI" panose="020B0502040204020203" pitchFamily="34" charset="0"/>
                </a:rPr>
              </a:br>
              <a:r>
                <a:rPr lang="en-US" sz="1078" kern="0" dirty="0">
                  <a:solidFill>
                    <a:prstClr val="white"/>
                  </a:solidFill>
                  <a:latin typeface="Segoe UI Semilight"/>
                  <a:ea typeface="Segoe UI" panose="020B0502040204020203" pitchFamily="34" charset="0"/>
                  <a:cs typeface="Segoe UI" panose="020B0502040204020203" pitchFamily="34" charset="0"/>
                </a:rPr>
                <a:t>Registry</a:t>
              </a:r>
            </a:p>
          </p:txBody>
        </p:sp>
      </p:grpSp>
      <p:pic>
        <p:nvPicPr>
          <p:cNvPr id="123" name="Picture 122"/>
          <p:cNvPicPr>
            <a:picLocks noChangeAspect="1"/>
          </p:cNvPicPr>
          <p:nvPr/>
        </p:nvPicPr>
        <p:blipFill>
          <a:blip r:embed="rId13"/>
          <a:stretch>
            <a:fillRect/>
          </a:stretch>
        </p:blipFill>
        <p:spPr>
          <a:xfrm>
            <a:off x="4983350" y="3598918"/>
            <a:ext cx="554779" cy="554779"/>
          </a:xfrm>
          <a:prstGeom prst="rect">
            <a:avLst/>
          </a:prstGeom>
        </p:spPr>
      </p:pic>
    </p:spTree>
    <p:extLst>
      <p:ext uri="{BB962C8B-B14F-4D97-AF65-F5344CB8AC3E}">
        <p14:creationId xmlns:p14="http://schemas.microsoft.com/office/powerpoint/2010/main" val="34332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p:cTn id="11" dur="500" fill="hold"/>
                                        <p:tgtEl>
                                          <p:spTgt spid="91"/>
                                        </p:tgtEl>
                                        <p:attrNameLst>
                                          <p:attrName>ppt_w</p:attrName>
                                        </p:attrNameLst>
                                      </p:cBhvr>
                                      <p:tavLst>
                                        <p:tav tm="0">
                                          <p:val>
                                            <p:fltVal val="0"/>
                                          </p:val>
                                        </p:tav>
                                        <p:tav tm="100000">
                                          <p:val>
                                            <p:strVal val="#ppt_w"/>
                                          </p:val>
                                        </p:tav>
                                      </p:tavLst>
                                    </p:anim>
                                    <p:anim calcmode="lin" valueType="num">
                                      <p:cBhvr>
                                        <p:cTn id="12" dur="500" fill="hold"/>
                                        <p:tgtEl>
                                          <p:spTgt spid="91"/>
                                        </p:tgtEl>
                                        <p:attrNameLst>
                                          <p:attrName>ppt_h</p:attrName>
                                        </p:attrNameLst>
                                      </p:cBhvr>
                                      <p:tavLst>
                                        <p:tav tm="0">
                                          <p:val>
                                            <p:fltVal val="0"/>
                                          </p:val>
                                        </p:tav>
                                        <p:tav tm="100000">
                                          <p:val>
                                            <p:strVal val="#ppt_h"/>
                                          </p:val>
                                        </p:tav>
                                      </p:tavLst>
                                    </p:anim>
                                    <p:animEffect transition="in" filter="fade">
                                      <p:cBhvr>
                                        <p:cTn id="13" dur="500"/>
                                        <p:tgtEl>
                                          <p:spTgt spid="9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500"/>
                                        <p:tgtEl>
                                          <p:spTgt spid="97"/>
                                        </p:tgtEl>
                                      </p:cBhvr>
                                    </p:animEffect>
                                  </p:childTnLst>
                                </p:cTn>
                              </p:par>
                              <p:par>
                                <p:cTn id="19" presetID="10"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par>
                                <p:cTn id="22" presetID="10" presetClass="entr" presetSubtype="0" fill="hold" nodeType="with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500"/>
                                        <p:tgtEl>
                                          <p:spTgt spid="113"/>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p:tgtEl>
                                          <p:spTgt spid="20"/>
                                        </p:tgtEl>
                                        <p:attrNameLst>
                                          <p:attrName>ppt_y</p:attrName>
                                        </p:attrNameLst>
                                      </p:cBhvr>
                                      <p:tavLst>
                                        <p:tav tm="0">
                                          <p:val>
                                            <p:strVal val="#ppt_y+#ppt_h*1.125000"/>
                                          </p:val>
                                        </p:tav>
                                        <p:tav tm="100000">
                                          <p:val>
                                            <p:strVal val="#ppt_y"/>
                                          </p:val>
                                        </p:tav>
                                      </p:tavLst>
                                    </p:anim>
                                    <p:animEffect transition="in" filter="wipe(up)">
                                      <p:cBhvr>
                                        <p:cTn id="38" dur="500"/>
                                        <p:tgtEl>
                                          <p:spTgt spid="20"/>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42" presetClass="path" presetSubtype="0" accel="50000" decel="50000" fill="hold" nodeType="withEffect">
                                  <p:stCondLst>
                                    <p:cond delay="0"/>
                                  </p:stCondLst>
                                  <p:childTnLst>
                                    <p:animMotion origin="layout" path="M -1.04167E-6 3.7037E-6 L -0.00052 -0.36829 " pathEditMode="relative" rAng="0" ptsTypes="AA">
                                      <p:cBhvr>
                                        <p:cTn id="48" dur="2000" fill="hold"/>
                                        <p:tgtEl>
                                          <p:spTgt spid="21"/>
                                        </p:tgtEl>
                                        <p:attrNameLst>
                                          <p:attrName>ppt_x</p:attrName>
                                          <p:attrName>ppt_y</p:attrName>
                                        </p:attrNameLst>
                                      </p:cBhvr>
                                      <p:rCtr x="-26" y="-18426"/>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500"/>
                            </p:stCondLst>
                            <p:childTnLst>
                              <p:par>
                                <p:cTn id="55" presetID="12" presetClass="entr" presetSubtype="8"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900"/>
                                        <p:tgtEl>
                                          <p:spTgt spid="5"/>
                                        </p:tgtEl>
                                        <p:attrNameLst>
                                          <p:attrName>ppt_x</p:attrName>
                                        </p:attrNameLst>
                                      </p:cBhvr>
                                      <p:tavLst>
                                        <p:tav tm="0">
                                          <p:val>
                                            <p:strVal val="#ppt_x-#ppt_w*1.125000"/>
                                          </p:val>
                                        </p:tav>
                                        <p:tav tm="100000">
                                          <p:val>
                                            <p:strVal val="#ppt_x"/>
                                          </p:val>
                                        </p:tav>
                                      </p:tavLst>
                                    </p:anim>
                                    <p:animEffect transition="in" filter="wipe(right)">
                                      <p:cBhvr>
                                        <p:cTn id="58" dur="900"/>
                                        <p:tgtEl>
                                          <p:spTgt spid="5"/>
                                        </p:tgtEl>
                                      </p:cBhvr>
                                    </p:animEffect>
                                  </p:childTnLst>
                                </p:cTn>
                              </p:par>
                            </p:childTnLst>
                          </p:cTn>
                        </p:par>
                        <p:par>
                          <p:cTn id="59" fill="hold">
                            <p:stCondLst>
                              <p:cond delay="14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accel="50000" decel="50000" fill="hold" nodeType="withEffect">
                                  <p:stCondLst>
                                    <p:cond delay="0"/>
                                  </p:stCondLst>
                                  <p:childTnLst>
                                    <p:animMotion origin="layout" path="M -4.16667E-6 5.55112E-17 L 0.14232 5.55112E-17 " pathEditMode="relative" rAng="0" ptsTypes="AA">
                                      <p:cBhvr>
                                        <p:cTn id="64" dur="2000" fill="hold"/>
                                        <p:tgtEl>
                                          <p:spTgt spid="6"/>
                                        </p:tgtEl>
                                        <p:attrNameLst>
                                          <p:attrName>ppt_x</p:attrName>
                                          <p:attrName>ppt_y</p:attrName>
                                        </p:attrNameLst>
                                      </p:cBhvr>
                                      <p:rCtr x="7109" y="0"/>
                                    </p:animMotion>
                                  </p:childTnLst>
                                </p:cTn>
                              </p:par>
                            </p:childTnLst>
                          </p:cTn>
                        </p:par>
                        <p:par>
                          <p:cTn id="65" fill="hold">
                            <p:stCondLst>
                              <p:cond delay="3400"/>
                            </p:stCondLst>
                            <p:childTnLst>
                              <p:par>
                                <p:cTn id="66" presetID="10" presetClass="entr" presetSubtype="0" fill="hold" nodeType="after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par>
                          <p:cTn id="69" fill="hold">
                            <p:stCondLst>
                              <p:cond delay="3900"/>
                            </p:stCondLst>
                            <p:childTnLst>
                              <p:par>
                                <p:cTn id="70" presetID="10" presetClass="entr" presetSubtype="0"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par>
                          <p:cTn id="76" fill="hold">
                            <p:stCondLst>
                              <p:cond delay="4400"/>
                            </p:stCondLst>
                            <p:childTnLst>
                              <p:par>
                                <p:cTn id="77" presetID="10" presetClass="entr" presetSubtype="0" fill="hold" grpId="0" nodeType="after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500"/>
                                        <p:tgtEl>
                                          <p:spTgt spid="111"/>
                                        </p:tgtEl>
                                      </p:cBhvr>
                                    </p:animEffect>
                                  </p:childTnLst>
                                </p:cTn>
                              </p:par>
                            </p:childTnLst>
                          </p:cTn>
                        </p:par>
                        <p:par>
                          <p:cTn id="80" fill="hold">
                            <p:stCondLst>
                              <p:cond delay="4900"/>
                            </p:stCondLst>
                            <p:childTnLst>
                              <p:par>
                                <p:cTn id="81" presetID="42" presetClass="path" presetSubtype="0" accel="50000" decel="50000" fill="hold" nodeType="afterEffect">
                                  <p:stCondLst>
                                    <p:cond delay="0"/>
                                  </p:stCondLst>
                                  <p:childTnLst>
                                    <p:animMotion origin="layout" path="M 1.875E-6 3.7037E-7 L 0.10742 0.12361 " pathEditMode="relative" rAng="0" ptsTypes="AA">
                                      <p:cBhvr>
                                        <p:cTn id="82" dur="1300" fill="hold"/>
                                        <p:tgtEl>
                                          <p:spTgt spid="8"/>
                                        </p:tgtEl>
                                        <p:attrNameLst>
                                          <p:attrName>ppt_x</p:attrName>
                                          <p:attrName>ppt_y</p:attrName>
                                        </p:attrNameLst>
                                      </p:cBhvr>
                                      <p:rCtr x="5365" y="6181"/>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fade">
                                      <p:cBhvr>
                                        <p:cTn id="87" dur="500"/>
                                        <p:tgtEl>
                                          <p:spTgt spid="103"/>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childTnLst>
                          </p:cTn>
                        </p:par>
                        <p:par>
                          <p:cTn id="92" fill="hold">
                            <p:stCondLst>
                              <p:cond delay="1500"/>
                            </p:stCondLst>
                            <p:childTnLst>
                              <p:par>
                                <p:cTn id="93" presetID="10" presetClass="entr" presetSubtype="0" fill="hold" nodeType="after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fade">
                                      <p:cBhvr>
                                        <p:cTn id="95" dur="500"/>
                                        <p:tgtEl>
                                          <p:spTgt spid="110"/>
                                        </p:tgtEl>
                                      </p:cBhvr>
                                    </p:animEffect>
                                  </p:childTnLst>
                                </p:cTn>
                              </p:par>
                            </p:childTnLst>
                          </p:cTn>
                        </p:par>
                        <p:par>
                          <p:cTn id="96" fill="hold">
                            <p:stCondLst>
                              <p:cond delay="2000"/>
                            </p:stCondLst>
                            <p:childTnLst>
                              <p:par>
                                <p:cTn id="97" presetID="12" presetClass="entr" presetSubtype="8"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00"/>
                                        <p:tgtEl>
                                          <p:spTgt spid="42"/>
                                        </p:tgtEl>
                                        <p:attrNameLst>
                                          <p:attrName>ppt_x</p:attrName>
                                        </p:attrNameLst>
                                      </p:cBhvr>
                                      <p:tavLst>
                                        <p:tav tm="0">
                                          <p:val>
                                            <p:strVal val="#ppt_x-#ppt_w*1.125000"/>
                                          </p:val>
                                        </p:tav>
                                        <p:tav tm="100000">
                                          <p:val>
                                            <p:strVal val="#ppt_x"/>
                                          </p:val>
                                        </p:tav>
                                      </p:tavLst>
                                    </p:anim>
                                    <p:animEffect transition="in" filter="wipe(right)">
                                      <p:cBhvr>
                                        <p:cTn id="100" dur="700"/>
                                        <p:tgtEl>
                                          <p:spTgt spid="42"/>
                                        </p:tgtEl>
                                      </p:cBhvr>
                                    </p:animEffect>
                                  </p:childTnLst>
                                </p:cTn>
                              </p:par>
                            </p:childTnLst>
                          </p:cTn>
                        </p:par>
                        <p:par>
                          <p:cTn id="101" fill="hold">
                            <p:stCondLst>
                              <p:cond delay="2700"/>
                            </p:stCondLst>
                            <p:childTnLst>
                              <p:par>
                                <p:cTn id="102" presetID="22" presetClass="entr" presetSubtype="8" fill="hold" nodeType="after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wipe(left)">
                                      <p:cBhvr>
                                        <p:cTn id="104" dur="500"/>
                                        <p:tgtEl>
                                          <p:spTgt spid="109"/>
                                        </p:tgtEl>
                                      </p:cBhvr>
                                    </p:animEffect>
                                  </p:childTnLst>
                                </p:cTn>
                              </p:par>
                            </p:childTnLst>
                          </p:cTn>
                        </p:par>
                        <p:par>
                          <p:cTn id="105" fill="hold">
                            <p:stCondLst>
                              <p:cond delay="3200"/>
                            </p:stCondLst>
                            <p:childTnLst>
                              <p:par>
                                <p:cTn id="106" presetID="22" presetClass="entr" presetSubtype="8"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wipe(left)">
                                      <p:cBhvr>
                                        <p:cTn id="108" dur="500"/>
                                        <p:tgtEl>
                                          <p:spTgt spid="43"/>
                                        </p:tgtEl>
                                      </p:cBhvr>
                                    </p:animEffect>
                                  </p:childTnLst>
                                </p:cTn>
                              </p:par>
                            </p:childTnLst>
                          </p:cTn>
                        </p:par>
                        <p:par>
                          <p:cTn id="109" fill="hold">
                            <p:stCondLst>
                              <p:cond delay="3700"/>
                            </p:stCondLst>
                            <p:childTnLst>
                              <p:par>
                                <p:cTn id="110" presetID="22" presetClass="entr" presetSubtype="8" fill="hold" grpId="0" nodeType="after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wipe(left)">
                                      <p:cBhvr>
                                        <p:cTn id="112" dur="500"/>
                                        <p:tgtEl>
                                          <p:spTgt spid="67"/>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70"/>
                                        </p:tgtEl>
                                        <p:attrNameLst>
                                          <p:attrName>style.visibility</p:attrName>
                                        </p:attrNameLst>
                                      </p:cBhvr>
                                      <p:to>
                                        <p:strVal val="visible"/>
                                      </p:to>
                                    </p:set>
                                    <p:animEffect transition="in" filter="wipe(left)">
                                      <p:cBhvr>
                                        <p:cTn id="115" dur="500"/>
                                        <p:tgtEl>
                                          <p:spTgt spid="70"/>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wipe(left)">
                                      <p:cBhvr>
                                        <p:cTn id="118" dur="500"/>
                                        <p:tgtEl>
                                          <p:spTgt spid="73"/>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wipe(left)">
                                      <p:cBhvr>
                                        <p:cTn id="121" dur="500"/>
                                        <p:tgtEl>
                                          <p:spTgt spid="76"/>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wipe(left)">
                                      <p:cBhvr>
                                        <p:cTn id="124" dur="500"/>
                                        <p:tgtEl>
                                          <p:spTgt spid="79"/>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wipe(left)">
                                      <p:cBhvr>
                                        <p:cTn id="127" dur="500"/>
                                        <p:tgtEl>
                                          <p:spTgt spid="85"/>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wipe(left)">
                                      <p:cBhvr>
                                        <p:cTn id="130" dur="500"/>
                                        <p:tgtEl>
                                          <p:spTgt spid="8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fade">
                                      <p:cBhvr>
                                        <p:cTn id="135" dur="500"/>
                                        <p:tgtEl>
                                          <p:spTgt spid="62"/>
                                        </p:tgtEl>
                                      </p:cBhvr>
                                    </p:animEffect>
                                  </p:childTnLst>
                                </p:cTn>
                              </p:par>
                            </p:childTnLst>
                          </p:cTn>
                        </p:par>
                        <p:par>
                          <p:cTn id="136" fill="hold">
                            <p:stCondLst>
                              <p:cond delay="500"/>
                            </p:stCondLst>
                            <p:childTnLst>
                              <p:par>
                                <p:cTn id="137" presetID="21" presetClass="entr" presetSubtype="1" fill="hold" grpId="0" nodeType="after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wheel(1)">
                                      <p:cBhvr>
                                        <p:cTn id="139" dur="1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42" grpId="0" animBg="1"/>
      <p:bldP spid="43" grpId="0" animBg="1"/>
      <p:bldP spid="45" grpId="0" animBg="1"/>
      <p:bldP spid="49" grpId="0"/>
      <p:bldP spid="67" grpId="0" animBg="1"/>
      <p:bldP spid="70" grpId="0" animBg="1"/>
      <p:bldP spid="73" grpId="0" animBg="1"/>
      <p:bldP spid="76" grpId="0" animBg="1"/>
      <p:bldP spid="79" grpId="0" animBg="1"/>
      <p:bldP spid="82" grpId="0" animBg="1"/>
      <p:bldP spid="85" grpId="0" animBg="1"/>
      <p:bldP spid="11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08F366D-C457-432F-A817-C2B5B1A1A8B9}"/>
              </a:ext>
            </a:extLst>
          </p:cNvPr>
          <p:cNvSpPr/>
          <p:nvPr/>
        </p:nvSpPr>
        <p:spPr bwMode="auto">
          <a:xfrm>
            <a:off x="520931" y="1003736"/>
            <a:ext cx="5935287" cy="1984219"/>
          </a:xfrm>
          <a:prstGeom prst="round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a:xfrm>
            <a:off x="9353069" y="958996"/>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36" name="Rectangle 135"/>
          <p:cNvSpPr/>
          <p:nvPr/>
        </p:nvSpPr>
        <p:spPr>
          <a:xfrm>
            <a:off x="9353069" y="1579690"/>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37" name="Rectangle 136"/>
          <p:cNvSpPr/>
          <p:nvPr/>
        </p:nvSpPr>
        <p:spPr>
          <a:xfrm>
            <a:off x="9377952" y="2200383"/>
            <a:ext cx="2488273"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38" name="Rectangle 137"/>
          <p:cNvSpPr/>
          <p:nvPr/>
        </p:nvSpPr>
        <p:spPr>
          <a:xfrm>
            <a:off x="9353069" y="282107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39" name="Rectangle 138"/>
          <p:cNvSpPr/>
          <p:nvPr/>
        </p:nvSpPr>
        <p:spPr>
          <a:xfrm>
            <a:off x="9353069" y="3441771"/>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40" name="Rectangle 139"/>
          <p:cNvSpPr/>
          <p:nvPr/>
        </p:nvSpPr>
        <p:spPr>
          <a:xfrm>
            <a:off x="9353069" y="468315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sp>
        <p:nvSpPr>
          <p:cNvPr id="141" name="Rectangle 140"/>
          <p:cNvSpPr/>
          <p:nvPr/>
        </p:nvSpPr>
        <p:spPr>
          <a:xfrm>
            <a:off x="9353069" y="4062465"/>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sp>
        <p:nvSpPr>
          <p:cNvPr id="67" name="Rectangle 66"/>
          <p:cNvSpPr/>
          <p:nvPr/>
        </p:nvSpPr>
        <p:spPr>
          <a:xfrm>
            <a:off x="9353069" y="958996"/>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Container Service</a:t>
            </a:r>
          </a:p>
        </p:txBody>
      </p:sp>
      <p:sp>
        <p:nvSpPr>
          <p:cNvPr id="70" name="Rectangle 69"/>
          <p:cNvSpPr/>
          <p:nvPr/>
        </p:nvSpPr>
        <p:spPr>
          <a:xfrm>
            <a:off x="9353069" y="1579690"/>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Service Fabric</a:t>
            </a:r>
          </a:p>
        </p:txBody>
      </p:sp>
      <p:sp>
        <p:nvSpPr>
          <p:cNvPr id="73" name="Rectangle 72"/>
          <p:cNvSpPr/>
          <p:nvPr/>
        </p:nvSpPr>
        <p:spPr>
          <a:xfrm>
            <a:off x="9377952" y="2200383"/>
            <a:ext cx="2488273"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App Services</a:t>
            </a:r>
          </a:p>
        </p:txBody>
      </p:sp>
      <p:sp>
        <p:nvSpPr>
          <p:cNvPr id="76" name="Rectangle 75"/>
          <p:cNvSpPr/>
          <p:nvPr/>
        </p:nvSpPr>
        <p:spPr>
          <a:xfrm>
            <a:off x="9353069" y="282107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Container Instances</a:t>
            </a:r>
          </a:p>
        </p:txBody>
      </p:sp>
      <p:sp>
        <p:nvSpPr>
          <p:cNvPr id="79" name="Rectangle 78"/>
          <p:cNvSpPr/>
          <p:nvPr/>
        </p:nvSpPr>
        <p:spPr>
          <a:xfrm>
            <a:off x="9353069" y="3441771"/>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pic>
        <p:nvPicPr>
          <p:cNvPr id="130" name="Picture 129"/>
          <p:cNvPicPr>
            <a:picLocks noChangeAspect="1"/>
          </p:cNvPicPr>
          <p:nvPr/>
        </p:nvPicPr>
        <p:blipFill>
          <a:blip r:embed="rId3"/>
          <a:stretch>
            <a:fillRect/>
          </a:stretch>
        </p:blipFill>
        <p:spPr>
          <a:xfrm>
            <a:off x="9413243" y="1003736"/>
            <a:ext cx="637946" cy="485975"/>
          </a:xfrm>
          <a:prstGeom prst="rect">
            <a:avLst/>
          </a:prstGeom>
        </p:spPr>
      </p:pic>
      <p:pic>
        <p:nvPicPr>
          <p:cNvPr id="131" name="Picture 130"/>
          <p:cNvPicPr>
            <a:picLocks noChangeAspect="1"/>
          </p:cNvPicPr>
          <p:nvPr/>
        </p:nvPicPr>
        <p:blipFill>
          <a:blip r:embed="rId4"/>
          <a:stretch>
            <a:fillRect/>
          </a:stretch>
        </p:blipFill>
        <p:spPr>
          <a:xfrm>
            <a:off x="9489416" y="1641252"/>
            <a:ext cx="485601" cy="485975"/>
          </a:xfrm>
          <a:prstGeom prst="rect">
            <a:avLst/>
          </a:prstGeom>
        </p:spPr>
      </p:pic>
      <p:pic>
        <p:nvPicPr>
          <p:cNvPr id="133" name="Picture 132"/>
          <p:cNvPicPr>
            <a:picLocks noChangeAspect="1"/>
          </p:cNvPicPr>
          <p:nvPr/>
        </p:nvPicPr>
        <p:blipFill>
          <a:blip r:embed="rId5"/>
          <a:stretch>
            <a:fillRect/>
          </a:stretch>
        </p:blipFill>
        <p:spPr>
          <a:xfrm>
            <a:off x="9489417" y="2273565"/>
            <a:ext cx="485600" cy="485975"/>
          </a:xfrm>
          <a:prstGeom prst="rect">
            <a:avLst/>
          </a:prstGeom>
        </p:spPr>
      </p:pic>
      <p:sp>
        <p:nvSpPr>
          <p:cNvPr id="5" name="Right Arrow 5"/>
          <p:cNvSpPr/>
          <p:nvPr/>
        </p:nvSpPr>
        <p:spPr>
          <a:xfrm>
            <a:off x="866228" y="1680342"/>
            <a:ext cx="262262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6" name="Picture 5"/>
          <p:cNvPicPr>
            <a:picLocks noChangeAspect="1"/>
          </p:cNvPicPr>
          <p:nvPr/>
        </p:nvPicPr>
        <p:blipFill>
          <a:blip r:embed="rId6">
            <a:duotone>
              <a:prstClr val="black"/>
              <a:schemeClr val="tx2">
                <a:tint val="45000"/>
                <a:satMod val="400000"/>
              </a:schemeClr>
            </a:duotone>
          </a:blip>
          <a:stretch>
            <a:fillRect/>
          </a:stretch>
        </p:blipFill>
        <p:spPr>
          <a:xfrm>
            <a:off x="1454930" y="1795645"/>
            <a:ext cx="588097" cy="613299"/>
          </a:xfrm>
          <a:prstGeom prst="rect">
            <a:avLst/>
          </a:prstGeom>
        </p:spPr>
      </p:pic>
      <p:cxnSp>
        <p:nvCxnSpPr>
          <p:cNvPr id="7" name="Straight Arrow Connector 6"/>
          <p:cNvCxnSpPr>
            <a:cxnSpLocks/>
          </p:cNvCxnSpPr>
          <p:nvPr/>
        </p:nvCxnSpPr>
        <p:spPr>
          <a:xfrm>
            <a:off x="4125238" y="2792770"/>
            <a:ext cx="771637" cy="656803"/>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610277" y="2525792"/>
            <a:ext cx="521943" cy="305259"/>
            <a:chOff x="4227749" y="3121751"/>
            <a:chExt cx="532409" cy="311380"/>
          </a:xfrm>
        </p:grpSpPr>
        <p:grpSp>
          <p:nvGrpSpPr>
            <p:cNvPr id="9" name="Group 8"/>
            <p:cNvGrpSpPr>
              <a:grpSpLocks noChangeAspect="1"/>
            </p:cNvGrpSpPr>
            <p:nvPr/>
          </p:nvGrpSpPr>
          <p:grpSpPr>
            <a:xfrm>
              <a:off x="4227749" y="3180454"/>
              <a:ext cx="450741" cy="252677"/>
              <a:chOff x="3523102" y="1791568"/>
              <a:chExt cx="6746733" cy="3782104"/>
            </a:xfrm>
            <a:solidFill>
              <a:srgbClr val="002060"/>
            </a:solidFill>
          </p:grpSpPr>
          <p:sp>
            <p:nvSpPr>
              <p:cNvPr id="11" name="Rectangle 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sp>
            <p:nvSpPr>
              <p:cNvPr id="12"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sp>
            <p:nvSpPr>
              <p:cNvPr id="13"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endParaRPr lang="en-US" sz="1730" kern="0" dirty="0">
                  <a:solidFill>
                    <a:sysClr val="windowText" lastClr="000000"/>
                  </a:solidFill>
                  <a:latin typeface="Calibri" panose="020F0502020204030204"/>
                </a:endParaRPr>
              </a:p>
            </p:txBody>
          </p:sp>
        </p:grpSp>
        <p:pic>
          <p:nvPicPr>
            <p:cNvPr id="10" name="Picture 9"/>
            <p:cNvPicPr>
              <a:picLocks noChangeAspect="1"/>
            </p:cNvPicPr>
            <p:nvPr/>
          </p:nvPicPr>
          <p:blipFill>
            <a:blip r:embed="rId7"/>
            <a:stretch>
              <a:fillRect/>
            </a:stretch>
          </p:blipFill>
          <p:spPr>
            <a:xfrm>
              <a:off x="4271287" y="3121751"/>
              <a:ext cx="488871" cy="273622"/>
            </a:xfrm>
            <a:prstGeom prst="rect">
              <a:avLst/>
            </a:prstGeom>
          </p:spPr>
        </p:pic>
      </p:grpSp>
      <p:sp>
        <p:nvSpPr>
          <p:cNvPr id="14" name="Right Arrow 5"/>
          <p:cNvSpPr/>
          <p:nvPr/>
        </p:nvSpPr>
        <p:spPr>
          <a:xfrm>
            <a:off x="2969776" y="1680342"/>
            <a:ext cx="262262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grpSp>
        <p:nvGrpSpPr>
          <p:cNvPr id="15" name="Group 14"/>
          <p:cNvGrpSpPr/>
          <p:nvPr/>
        </p:nvGrpSpPr>
        <p:grpSpPr>
          <a:xfrm>
            <a:off x="2723268" y="1384944"/>
            <a:ext cx="1454532" cy="1497302"/>
            <a:chOff x="2777875" y="1412218"/>
            <a:chExt cx="1483698" cy="1527326"/>
          </a:xfrm>
        </p:grpSpPr>
        <p:sp>
          <p:nvSpPr>
            <p:cNvPr id="16"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7" name="TextBox 16"/>
            <p:cNvSpPr txBox="1"/>
            <p:nvPr/>
          </p:nvSpPr>
          <p:spPr>
            <a:xfrm>
              <a:off x="2825969" y="1630082"/>
              <a:ext cx="1387510" cy="899200"/>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Integrate,</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 name="TextBox 17"/>
            <p:cNvSpPr txBox="1"/>
            <p:nvPr/>
          </p:nvSpPr>
          <p:spPr>
            <a:xfrm>
              <a:off x="3081795" y="1412218"/>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0" name="Right Arrow 5"/>
          <p:cNvSpPr/>
          <p:nvPr/>
        </p:nvSpPr>
        <p:spPr>
          <a:xfrm rot="16200000">
            <a:off x="370474" y="3294931"/>
            <a:ext cx="187646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21" name="Picture 20"/>
          <p:cNvPicPr>
            <a:picLocks noChangeAspect="1"/>
          </p:cNvPicPr>
          <p:nvPr/>
        </p:nvPicPr>
        <p:blipFill>
          <a:blip r:embed="rId6">
            <a:duotone>
              <a:prstClr val="black"/>
              <a:schemeClr val="tx2">
                <a:tint val="45000"/>
                <a:satMod val="400000"/>
              </a:schemeClr>
            </a:duotone>
          </a:blip>
          <a:stretch>
            <a:fillRect/>
          </a:stretch>
        </p:blipFill>
        <p:spPr>
          <a:xfrm>
            <a:off x="1058988" y="4711007"/>
            <a:ext cx="588097" cy="613299"/>
          </a:xfrm>
          <a:prstGeom prst="rect">
            <a:avLst/>
          </a:prstGeom>
        </p:spPr>
      </p:pic>
      <p:grpSp>
        <p:nvGrpSpPr>
          <p:cNvPr id="22" name="Group 21"/>
          <p:cNvGrpSpPr/>
          <p:nvPr/>
        </p:nvGrpSpPr>
        <p:grpSpPr>
          <a:xfrm>
            <a:off x="247992" y="4687416"/>
            <a:ext cx="2569574" cy="1751630"/>
            <a:chOff x="252964" y="4780912"/>
            <a:chExt cx="2621099" cy="1786754"/>
          </a:xfrm>
        </p:grpSpPr>
        <p:sp>
          <p:nvSpPr>
            <p:cNvPr id="23"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grpSp>
          <p:nvGrpSpPr>
            <p:cNvPr id="24" name="Group 23"/>
            <p:cNvGrpSpPr/>
            <p:nvPr/>
          </p:nvGrpSpPr>
          <p:grpSpPr>
            <a:xfrm>
              <a:off x="1756065" y="5902498"/>
              <a:ext cx="658373" cy="378242"/>
              <a:chOff x="2195243" y="5902498"/>
              <a:chExt cx="658373" cy="378242"/>
            </a:xfrm>
          </p:grpSpPr>
          <p:sp>
            <p:nvSpPr>
              <p:cNvPr id="36"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7"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8"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9"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0"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1"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grpSp>
          <p:nvGrpSpPr>
            <p:cNvPr id="25" name="Group 24"/>
            <p:cNvGrpSpPr/>
            <p:nvPr/>
          </p:nvGrpSpPr>
          <p:grpSpPr>
            <a:xfrm>
              <a:off x="606413" y="5902498"/>
              <a:ext cx="658373" cy="378242"/>
              <a:chOff x="1392286" y="5902498"/>
              <a:chExt cx="658373" cy="378242"/>
            </a:xfrm>
          </p:grpSpPr>
          <p:sp>
            <p:nvSpPr>
              <p:cNvPr id="28"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29"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0"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1"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2"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3"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4"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5"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sp>
          <p:nvSpPr>
            <p:cNvPr id="26" name="TextBox 25"/>
            <p:cNvSpPr txBox="1"/>
            <p:nvPr/>
          </p:nvSpPr>
          <p:spPr>
            <a:xfrm>
              <a:off x="252964" y="4876684"/>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2" name="Right Arrow 5"/>
          <p:cNvSpPr/>
          <p:nvPr/>
        </p:nvSpPr>
        <p:spPr>
          <a:xfrm>
            <a:off x="5509636" y="1669768"/>
            <a:ext cx="2000961"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3" name="Freeform: Shape 42"/>
          <p:cNvSpPr/>
          <p:nvPr/>
        </p:nvSpPr>
        <p:spPr>
          <a:xfrm rot="16200000">
            <a:off x="6626089" y="2537060"/>
            <a:ext cx="4334773" cy="1178644"/>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4" name="Title 1"/>
          <p:cNvSpPr>
            <a:spLocks noGrp="1"/>
          </p:cNvSpPr>
          <p:nvPr>
            <p:ph type="title"/>
          </p:nvPr>
        </p:nvSpPr>
        <p:spPr/>
        <p:txBody>
          <a:bodyPr/>
          <a:lstStyle/>
          <a:p>
            <a:r>
              <a:rPr lang="en-US" dirty="0"/>
              <a:t>DevOps Workflow with Containers (Azure)</a:t>
            </a:r>
          </a:p>
        </p:txBody>
      </p:sp>
      <p:sp>
        <p:nvSpPr>
          <p:cNvPr id="45" name="Bent Arrow 14"/>
          <p:cNvSpPr/>
          <p:nvPr/>
        </p:nvSpPr>
        <p:spPr>
          <a:xfrm rot="10800000">
            <a:off x="2857262" y="2803359"/>
            <a:ext cx="5731961" cy="3061210"/>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7" name="AutoShape 21"/>
          <p:cNvSpPr>
            <a:spLocks noChangeAspect="1" noChangeArrowheads="1" noTextEdit="1"/>
          </p:cNvSpPr>
          <p:nvPr/>
        </p:nvSpPr>
        <p:spPr bwMode="auto">
          <a:xfrm>
            <a:off x="464368" y="5052795"/>
            <a:ext cx="2190667" cy="14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Calibri" panose="020F0502020204030204"/>
            </a:endParaRPr>
          </a:p>
        </p:txBody>
      </p:sp>
      <p:sp>
        <p:nvSpPr>
          <p:cNvPr id="49" name="Rectangle 48"/>
          <p:cNvSpPr/>
          <p:nvPr/>
        </p:nvSpPr>
        <p:spPr>
          <a:xfrm>
            <a:off x="623677" y="3642415"/>
            <a:ext cx="505911" cy="422417"/>
          </a:xfrm>
          <a:prstGeom prst="rect">
            <a:avLst/>
          </a:prstGeom>
        </p:spPr>
        <p:txBody>
          <a:bodyPr wrap="square">
            <a:spAutoFit/>
          </a:bodyPr>
          <a:lstStyle/>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Push</a:t>
            </a:r>
          </a:p>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Code</a:t>
            </a:r>
          </a:p>
        </p:txBody>
      </p:sp>
      <p:cxnSp>
        <p:nvCxnSpPr>
          <p:cNvPr id="50" name="Straight Arrow Connector 49"/>
          <p:cNvCxnSpPr>
            <a:cxnSpLocks/>
            <a:stCxn id="88" idx="1"/>
          </p:cNvCxnSpPr>
          <p:nvPr/>
        </p:nvCxnSpPr>
        <p:spPr>
          <a:xfrm flipH="1">
            <a:off x="2918899" y="3809122"/>
            <a:ext cx="1967641" cy="1162934"/>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7423531" y="1360918"/>
            <a:ext cx="1458884" cy="1605804"/>
            <a:chOff x="7572388" y="1387710"/>
            <a:chExt cx="1488138" cy="1638004"/>
          </a:xfrm>
        </p:grpSpPr>
        <p:sp>
          <p:nvSpPr>
            <p:cNvPr id="52"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53" name="TextBox 52"/>
            <p:cNvSpPr txBox="1"/>
            <p:nvPr/>
          </p:nvSpPr>
          <p:spPr>
            <a:xfrm>
              <a:off x="7572388" y="2437531"/>
              <a:ext cx="1406898" cy="588183"/>
            </a:xfrm>
            <a:prstGeom prst="rect">
              <a:avLst/>
            </a:prstGeom>
          </p:spPr>
          <p:txBody>
            <a:bodyPr vert="horz" wrap="square" lIns="89593" tIns="89593" rIns="89593" bIns="89593" rtlCol="0" anchor="t">
              <a:noAutofit/>
            </a:bodyPr>
            <a:lstStyle/>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Production</a:t>
              </a:r>
            </a:p>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environments</a:t>
              </a:r>
            </a:p>
          </p:txBody>
        </p:sp>
        <p:sp>
          <p:nvSpPr>
            <p:cNvPr id="54" name="TextBox 53"/>
            <p:cNvSpPr txBox="1"/>
            <p:nvPr/>
          </p:nvSpPr>
          <p:spPr>
            <a:xfrm>
              <a:off x="7632963" y="1680614"/>
              <a:ext cx="1411380" cy="427319"/>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itchFamily="34" charset="0"/>
                  <a:cs typeface="Segoe UI" panose="020B0502040204020203" pitchFamily="34" charset="0"/>
                </a:rPr>
                <a:t>Run, Manage</a:t>
              </a:r>
            </a:p>
          </p:txBody>
        </p:sp>
        <p:sp>
          <p:nvSpPr>
            <p:cNvPr id="55" name="Rectangle 54"/>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pic>
          <p:nvPicPr>
            <p:cNvPr id="56" name="Picture 55"/>
            <p:cNvPicPr>
              <a:picLocks noChangeAspect="1"/>
            </p:cNvPicPr>
            <p:nvPr/>
          </p:nvPicPr>
          <p:blipFill>
            <a:blip r:embed="rId8"/>
            <a:stretch>
              <a:fillRect/>
            </a:stretch>
          </p:blipFill>
          <p:spPr>
            <a:xfrm>
              <a:off x="7769766" y="2080979"/>
              <a:ext cx="392605" cy="338551"/>
            </a:xfrm>
            <a:prstGeom prst="rect">
              <a:avLst/>
            </a:prstGeom>
          </p:spPr>
        </p:pic>
        <p:sp>
          <p:nvSpPr>
            <p:cNvPr id="57" name="TextBox 56"/>
            <p:cNvSpPr txBox="1"/>
            <p:nvPr/>
          </p:nvSpPr>
          <p:spPr>
            <a:xfrm>
              <a:off x="7849949" y="1387710"/>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58" name="Picture 57"/>
            <p:cNvPicPr>
              <a:picLocks noChangeAspect="1"/>
            </p:cNvPicPr>
            <p:nvPr/>
          </p:nvPicPr>
          <p:blipFill>
            <a:blip r:embed="rId9"/>
            <a:stretch>
              <a:fillRect/>
            </a:stretch>
          </p:blipFill>
          <p:spPr>
            <a:xfrm>
              <a:off x="8296301" y="2105507"/>
              <a:ext cx="628748" cy="308658"/>
            </a:xfrm>
            <a:prstGeom prst="rect">
              <a:avLst/>
            </a:prstGeom>
          </p:spPr>
        </p:pic>
        <p:cxnSp>
          <p:nvCxnSpPr>
            <p:cNvPr id="59" name="Straight Connector 58"/>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grpSp>
      <p:grpSp>
        <p:nvGrpSpPr>
          <p:cNvPr id="62" name="Group 61"/>
          <p:cNvGrpSpPr/>
          <p:nvPr/>
        </p:nvGrpSpPr>
        <p:grpSpPr>
          <a:xfrm>
            <a:off x="4589865" y="4655138"/>
            <a:ext cx="2028741" cy="1580603"/>
            <a:chOff x="4681901" y="4747986"/>
            <a:chExt cx="2069421" cy="1612297"/>
          </a:xfrm>
        </p:grpSpPr>
        <p:pic>
          <p:nvPicPr>
            <p:cNvPr id="63" name="Picture 62"/>
            <p:cNvPicPr>
              <a:picLocks noChangeAspect="1"/>
            </p:cNvPicPr>
            <p:nvPr/>
          </p:nvPicPr>
          <p:blipFill>
            <a:blip r:embed="rId10">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64" name="Rectangle 63"/>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sp>
          <p:nvSpPr>
            <p:cNvPr id="65" name="TextBox 64"/>
            <p:cNvSpPr txBox="1"/>
            <p:nvPr/>
          </p:nvSpPr>
          <p:spPr>
            <a:xfrm>
              <a:off x="5291402" y="4747986"/>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91" name="Group 90"/>
          <p:cNvGrpSpPr/>
          <p:nvPr/>
        </p:nvGrpSpPr>
        <p:grpSpPr>
          <a:xfrm>
            <a:off x="880814" y="5013739"/>
            <a:ext cx="1319588" cy="878879"/>
            <a:chOff x="1883426" y="5104140"/>
            <a:chExt cx="1346048" cy="896502"/>
          </a:xfrm>
        </p:grpSpPr>
        <p:pic>
          <p:nvPicPr>
            <p:cNvPr id="92" name="Picture 91"/>
            <p:cNvPicPr>
              <a:picLocks noChangeAspect="1"/>
            </p:cNvPicPr>
            <p:nvPr/>
          </p:nvPicPr>
          <p:blipFill>
            <a:blip r:embed="rId11"/>
            <a:stretch>
              <a:fillRect/>
            </a:stretch>
          </p:blipFill>
          <p:spPr>
            <a:xfrm>
              <a:off x="2145264" y="5243497"/>
              <a:ext cx="668742" cy="618646"/>
            </a:xfrm>
            <a:prstGeom prst="rect">
              <a:avLst/>
            </a:prstGeom>
          </p:spPr>
        </p:pic>
        <p:sp>
          <p:nvSpPr>
            <p:cNvPr id="93" name="Rectangle 92"/>
            <p:cNvSpPr/>
            <p:nvPr/>
          </p:nvSpPr>
          <p:spPr>
            <a:xfrm>
              <a:off x="1883426" y="5483571"/>
              <a:ext cx="26770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Code</a:t>
              </a:r>
            </a:p>
          </p:txBody>
        </p:sp>
        <p:sp>
          <p:nvSpPr>
            <p:cNvPr id="94" name="Rectangle 93"/>
            <p:cNvSpPr/>
            <p:nvPr/>
          </p:nvSpPr>
          <p:spPr>
            <a:xfrm>
              <a:off x="2379447" y="5104140"/>
              <a:ext cx="200376"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Run</a:t>
              </a:r>
            </a:p>
          </p:txBody>
        </p:sp>
        <p:sp>
          <p:nvSpPr>
            <p:cNvPr id="95" name="Rectangle 94"/>
            <p:cNvSpPr/>
            <p:nvPr/>
          </p:nvSpPr>
          <p:spPr>
            <a:xfrm>
              <a:off x="2817502" y="5483571"/>
              <a:ext cx="41197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Validate</a:t>
              </a:r>
            </a:p>
          </p:txBody>
        </p:sp>
        <p:sp>
          <p:nvSpPr>
            <p:cNvPr id="96" name="Rectangle 95"/>
            <p:cNvSpPr/>
            <p:nvPr/>
          </p:nvSpPr>
          <p:spPr>
            <a:xfrm>
              <a:off x="2308915" y="5862143"/>
              <a:ext cx="341440"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97" name="Group 96"/>
          <p:cNvGrpSpPr/>
          <p:nvPr/>
        </p:nvGrpSpPr>
        <p:grpSpPr>
          <a:xfrm>
            <a:off x="1342462" y="4708451"/>
            <a:ext cx="1480244" cy="878007"/>
            <a:chOff x="1369381" y="4802368"/>
            <a:chExt cx="1509926" cy="895613"/>
          </a:xfrm>
        </p:grpSpPr>
        <p:pic>
          <p:nvPicPr>
            <p:cNvPr id="98"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_x0020_6" descr="image016"/>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7104" y="2451320"/>
            <a:ext cx="587223" cy="391482"/>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4876970" y="1360917"/>
            <a:ext cx="1454532" cy="1521328"/>
            <a:chOff x="4974763" y="1387710"/>
            <a:chExt cx="1483698" cy="1551834"/>
          </a:xfrm>
        </p:grpSpPr>
        <p:sp>
          <p:nvSpPr>
            <p:cNvPr id="104"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05" name="TextBox 104"/>
            <p:cNvSpPr txBox="1"/>
            <p:nvPr/>
          </p:nvSpPr>
          <p:spPr>
            <a:xfrm>
              <a:off x="5150687" y="1935424"/>
              <a:ext cx="1240480" cy="310392"/>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CD, Deploy</a:t>
              </a:r>
            </a:p>
          </p:txBody>
        </p:sp>
        <p:sp>
          <p:nvSpPr>
            <p:cNvPr id="106" name="TextBox 105"/>
            <p:cNvSpPr txBox="1"/>
            <p:nvPr/>
          </p:nvSpPr>
          <p:spPr>
            <a:xfrm>
              <a:off x="5223238" y="1387710"/>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cxnSp>
        <p:nvCxnSpPr>
          <p:cNvPr id="109" name="Straight Arrow Connector 108"/>
          <p:cNvCxnSpPr>
            <a:cxnSpLocks/>
          </p:cNvCxnSpPr>
          <p:nvPr/>
        </p:nvCxnSpPr>
        <p:spPr>
          <a:xfrm flipV="1">
            <a:off x="6335854" y="2813734"/>
            <a:ext cx="1144216" cy="561255"/>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10" name="Picture 12"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2163" y="2451320"/>
            <a:ext cx="587223" cy="3914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295756" y="1421620"/>
            <a:ext cx="522914" cy="1421182"/>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algn="ctr" defTabSz="896386">
              <a:defRPr/>
            </a:pPr>
            <a:endParaRPr lang="en-US" sz="1765" kern="0">
              <a:solidFill>
                <a:sysClr val="windowText" lastClr="000000"/>
              </a:solidFill>
              <a:latin typeface="Calibri"/>
            </a:endParaRPr>
          </a:p>
        </p:txBody>
      </p:sp>
      <p:grpSp>
        <p:nvGrpSpPr>
          <p:cNvPr id="113" name="Group 112"/>
          <p:cNvGrpSpPr/>
          <p:nvPr/>
        </p:nvGrpSpPr>
        <p:grpSpPr>
          <a:xfrm>
            <a:off x="596706" y="1401151"/>
            <a:ext cx="1454532" cy="1481095"/>
            <a:chOff x="608671" y="1428750"/>
            <a:chExt cx="1483698" cy="1510794"/>
          </a:xfrm>
        </p:grpSpPr>
        <p:sp>
          <p:nvSpPr>
            <p:cNvPr id="114"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15" name="TextBox 114"/>
            <p:cNvSpPr txBox="1"/>
            <p:nvPr/>
          </p:nvSpPr>
          <p:spPr>
            <a:xfrm>
              <a:off x="659206" y="1806524"/>
              <a:ext cx="1375377" cy="876125"/>
            </a:xfrm>
            <a:prstGeom prst="rect">
              <a:avLst/>
            </a:prstGeom>
          </p:spPr>
          <p:txBody>
            <a:bodyPr vert="horz" wrap="square" lIns="89593" tIns="89593" rIns="89593" bIns="89593" rtlCol="0" anchor="t">
              <a:noAutofit/>
            </a:bodyPr>
            <a:lstStyle/>
            <a:p>
              <a:pPr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Source Code Control</a:t>
              </a:r>
            </a:p>
            <a:p>
              <a:pPr algn="ctr" defTabSz="878727">
                <a:defRPr/>
              </a:pPr>
              <a:r>
                <a:rPr lang="en-US" sz="1078" kern="0" dirty="0">
                  <a:solidFill>
                    <a:prstClr val="white"/>
                  </a:solidFill>
                  <a:latin typeface="Segoe UI" panose="020B0502040204020203" pitchFamily="34" charset="0"/>
                  <a:ea typeface="Segoe UI" panose="020B0502040204020203" pitchFamily="34" charset="0"/>
                  <a:cs typeface="Segoe UI" panose="020B0502040204020203" pitchFamily="34" charset="0"/>
                </a:rPr>
                <a:t>(SCC)</a:t>
              </a:r>
            </a:p>
          </p:txBody>
        </p:sp>
        <p:sp>
          <p:nvSpPr>
            <p:cNvPr id="116" name="TextBox 115"/>
            <p:cNvSpPr txBox="1"/>
            <p:nvPr/>
          </p:nvSpPr>
          <p:spPr>
            <a:xfrm>
              <a:off x="889041" y="1428750"/>
              <a:ext cx="967141" cy="390626"/>
            </a:xfrm>
            <a:prstGeom prst="rect">
              <a:avLst/>
            </a:prstGeom>
          </p:spPr>
          <p:txBody>
            <a:bodyPr vert="horz" wrap="square" lIns="89593" tIns="89593" rIns="89593" bIns="89593" rtlCol="0" anchor="t">
              <a:noAutofit/>
            </a:bodyPr>
            <a:lstStyle/>
            <a:p>
              <a:pPr marL="228611" indent="-228611" algn="ctr" defTabSz="878727">
                <a:defRPr/>
              </a:pPr>
              <a:endPar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117" name="Picture 116"/>
            <p:cNvPicPr>
              <a:picLocks noChangeAspect="1"/>
            </p:cNvPicPr>
            <p:nvPr/>
          </p:nvPicPr>
          <p:blipFill>
            <a:blip r:embed="rId15"/>
            <a:stretch>
              <a:fillRect/>
            </a:stretch>
          </p:blipFill>
          <p:spPr>
            <a:xfrm>
              <a:off x="1671050" y="2532908"/>
              <a:ext cx="360364" cy="358071"/>
            </a:xfrm>
            <a:prstGeom prst="rect">
              <a:avLst/>
            </a:prstGeom>
          </p:spPr>
        </p:pic>
      </p:grpSp>
      <p:grpSp>
        <p:nvGrpSpPr>
          <p:cNvPr id="120" name="Group 119"/>
          <p:cNvGrpSpPr/>
          <p:nvPr/>
        </p:nvGrpSpPr>
        <p:grpSpPr>
          <a:xfrm>
            <a:off x="4838761" y="3063520"/>
            <a:ext cx="1530185" cy="1449450"/>
            <a:chOff x="4863724" y="3106743"/>
            <a:chExt cx="1560868" cy="1478514"/>
          </a:xfrm>
        </p:grpSpPr>
        <p:sp>
          <p:nvSpPr>
            <p:cNvPr id="121" name="Rounded Rectangle 12"/>
            <p:cNvSpPr/>
            <p:nvPr/>
          </p:nvSpPr>
          <p:spPr>
            <a:xfrm>
              <a:off x="4863724" y="3106743"/>
              <a:ext cx="1483698" cy="1478514"/>
            </a:xfrm>
            <a:prstGeom prst="roundRect">
              <a:avLst>
                <a:gd name="adj" fmla="val 5783"/>
              </a:avLst>
            </a:prstGeom>
            <a:solidFill>
              <a:srgbClr val="505050"/>
            </a:solidFill>
            <a:ln w="28575" cap="flat" cmpd="sng" algn="ctr">
              <a:solidFill>
                <a:sysClr val="window" lastClr="FFFFFF">
                  <a:lumMod val="75000"/>
                </a:sys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Semilight"/>
              </a:endParaRPr>
            </a:p>
          </p:txBody>
        </p:sp>
        <p:sp>
          <p:nvSpPr>
            <p:cNvPr id="122" name="Rectangle 121"/>
            <p:cNvSpPr/>
            <p:nvPr/>
          </p:nvSpPr>
          <p:spPr>
            <a:xfrm>
              <a:off x="5459227" y="3546106"/>
              <a:ext cx="965365" cy="430887"/>
            </a:xfrm>
            <a:prstGeom prst="rect">
              <a:avLst/>
            </a:prstGeom>
          </p:spPr>
          <p:txBody>
            <a:bodyPr wrap="square">
              <a:spAutoFit/>
            </a:bodyPr>
            <a:lstStyle/>
            <a:p>
              <a:pPr algn="ctr" defTabSz="896386">
                <a:defRPr/>
              </a:pPr>
              <a:r>
                <a:rPr lang="en-US" sz="1078" kern="0" dirty="0">
                  <a:solidFill>
                    <a:prstClr val="white"/>
                  </a:solidFill>
                  <a:latin typeface="Segoe UI Semilight"/>
                  <a:ea typeface="Segoe UI" panose="020B0502040204020203" pitchFamily="34" charset="0"/>
                  <a:cs typeface="Segoe UI" panose="020B0502040204020203" pitchFamily="34" charset="0"/>
                </a:rPr>
                <a:t>Container Registry</a:t>
              </a:r>
            </a:p>
          </p:txBody>
        </p:sp>
      </p:grpSp>
      <p:pic>
        <p:nvPicPr>
          <p:cNvPr id="123" name="Picture 122"/>
          <p:cNvPicPr>
            <a:picLocks noChangeAspect="1"/>
          </p:cNvPicPr>
          <p:nvPr/>
        </p:nvPicPr>
        <p:blipFill>
          <a:blip r:embed="rId16"/>
          <a:stretch>
            <a:fillRect/>
          </a:stretch>
        </p:blipFill>
        <p:spPr>
          <a:xfrm>
            <a:off x="4983350" y="3598918"/>
            <a:ext cx="554779" cy="554779"/>
          </a:xfrm>
          <a:prstGeom prst="rect">
            <a:avLst/>
          </a:prstGeom>
        </p:spPr>
      </p:pic>
      <p:sp>
        <p:nvSpPr>
          <p:cNvPr id="129" name="Rectangle 128"/>
          <p:cNvSpPr/>
          <p:nvPr/>
        </p:nvSpPr>
        <p:spPr>
          <a:xfrm>
            <a:off x="5417845" y="3340206"/>
            <a:ext cx="946388" cy="256467"/>
          </a:xfrm>
          <a:prstGeom prst="rect">
            <a:avLst/>
          </a:prstGeom>
        </p:spPr>
        <p:txBody>
          <a:bodyPr wrap="square">
            <a:spAutoFit/>
          </a:bodyPr>
          <a:lstStyle/>
          <a:p>
            <a:pPr algn="ctr" defTabSz="896386">
              <a:defRPr/>
            </a:pPr>
            <a:r>
              <a:rPr lang="en-US" sz="1078" kern="0" dirty="0">
                <a:solidFill>
                  <a:prstClr val="white"/>
                </a:solidFill>
                <a:latin typeface="Segoe UI Semilight"/>
                <a:ea typeface="Segoe UI" panose="020B0502040204020203" pitchFamily="34" charset="0"/>
                <a:cs typeface="Segoe UI" panose="020B0502040204020203" pitchFamily="34" charset="0"/>
              </a:rPr>
              <a:t>Azure</a:t>
            </a:r>
          </a:p>
        </p:txBody>
      </p:sp>
      <p:pic>
        <p:nvPicPr>
          <p:cNvPr id="3" name="Picture 2">
            <a:extLst>
              <a:ext uri="{FF2B5EF4-FFF2-40B4-BE49-F238E27FC236}">
                <a16:creationId xmlns:a16="http://schemas.microsoft.com/office/drawing/2014/main" id="{4BF81794-E72A-4AC1-905B-2A0C56F1DD5B}"/>
              </a:ext>
            </a:extLst>
          </p:cNvPr>
          <p:cNvPicPr>
            <a:picLocks noChangeAspect="1"/>
          </p:cNvPicPr>
          <p:nvPr/>
        </p:nvPicPr>
        <p:blipFill>
          <a:blip r:embed="rId17"/>
          <a:stretch>
            <a:fillRect/>
          </a:stretch>
        </p:blipFill>
        <p:spPr>
          <a:xfrm>
            <a:off x="9503258" y="2911272"/>
            <a:ext cx="451948" cy="451948"/>
          </a:xfrm>
          <a:prstGeom prst="rect">
            <a:avLst/>
          </a:prstGeom>
        </p:spPr>
      </p:pic>
      <p:pic>
        <p:nvPicPr>
          <p:cNvPr id="108" name="Picture 10" descr="https://wiki.jenkins-ci.org/download/attachments/2916393/logo-title.png?version=1&amp;modificationDate=1302753947000">
            <a:extLst>
              <a:ext uri="{FF2B5EF4-FFF2-40B4-BE49-F238E27FC236}">
                <a16:creationId xmlns:a16="http://schemas.microsoft.com/office/drawing/2014/main" id="{E1D0FA7F-2F02-4F57-9EFD-FEF2C9A43BCA}"/>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p:blipFill>
        <p:spPr bwMode="auto">
          <a:xfrm>
            <a:off x="2784046" y="2448153"/>
            <a:ext cx="342557" cy="39633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close up of a logo&#10;&#10;Description generated with high confidence">
            <a:extLst>
              <a:ext uri="{FF2B5EF4-FFF2-40B4-BE49-F238E27FC236}">
                <a16:creationId xmlns:a16="http://schemas.microsoft.com/office/drawing/2014/main" id="{729CE1F7-B981-4B71-9CC6-5769DACFDD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6514" y="2449602"/>
            <a:ext cx="377704" cy="377704"/>
          </a:xfrm>
          <a:prstGeom prst="rect">
            <a:avLst/>
          </a:prstGeom>
        </p:spPr>
      </p:pic>
      <p:pic>
        <p:nvPicPr>
          <p:cNvPr id="119" name="Picture 118" descr="A close up of a logo&#10;&#10;Description generated with high confidence">
            <a:extLst>
              <a:ext uri="{FF2B5EF4-FFF2-40B4-BE49-F238E27FC236}">
                <a16:creationId xmlns:a16="http://schemas.microsoft.com/office/drawing/2014/main" id="{BECD5FF3-C971-493D-A604-A9A1205F145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78317" y="2468993"/>
            <a:ext cx="379529" cy="379529"/>
          </a:xfrm>
          <a:prstGeom prst="rect">
            <a:avLst/>
          </a:prstGeom>
        </p:spPr>
      </p:pic>
      <p:pic>
        <p:nvPicPr>
          <p:cNvPr id="128" name="Picture 127" descr="A close up of a logo&#10;&#10;Description generated with high confidence">
            <a:extLst>
              <a:ext uri="{FF2B5EF4-FFF2-40B4-BE49-F238E27FC236}">
                <a16:creationId xmlns:a16="http://schemas.microsoft.com/office/drawing/2014/main" id="{74749245-8B20-4F40-8CC3-0B500D11D31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7403" y="2444054"/>
            <a:ext cx="379529" cy="379529"/>
          </a:xfrm>
          <a:prstGeom prst="rect">
            <a:avLst/>
          </a:prstGeom>
        </p:spPr>
      </p:pic>
      <p:sp>
        <p:nvSpPr>
          <p:cNvPr id="19" name="TextBox 18">
            <a:extLst>
              <a:ext uri="{FF2B5EF4-FFF2-40B4-BE49-F238E27FC236}">
                <a16:creationId xmlns:a16="http://schemas.microsoft.com/office/drawing/2014/main" id="{50EC6C4C-4978-4603-902F-47588CED3C47}"/>
              </a:ext>
            </a:extLst>
          </p:cNvPr>
          <p:cNvSpPr txBox="1"/>
          <p:nvPr/>
        </p:nvSpPr>
        <p:spPr>
          <a:xfrm>
            <a:off x="1451260" y="907287"/>
            <a:ext cx="40060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Visual Studio Team Services</a:t>
            </a:r>
          </a:p>
        </p:txBody>
      </p:sp>
    </p:spTree>
    <p:extLst>
      <p:ext uri="{BB962C8B-B14F-4D97-AF65-F5344CB8AC3E}">
        <p14:creationId xmlns:p14="http://schemas.microsoft.com/office/powerpoint/2010/main" val="258965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fade">
                                      <p:cBhvr>
                                        <p:cTn id="24" dur="500"/>
                                        <p:tgtEl>
                                          <p:spTgt spid="1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fade">
                                      <p:cBhvr>
                                        <p:cTn id="43" dur="500"/>
                                        <p:tgtEl>
                                          <p:spTgt spid="128"/>
                                        </p:tgtEl>
                                      </p:cBhvr>
                                    </p:animEffect>
                                  </p:childTnLst>
                                </p:cTn>
                              </p:par>
                              <p:par>
                                <p:cTn id="44" presetID="10" presetClass="entr" presetSubtype="0" fill="hold"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7" grpId="0" animBg="1"/>
      <p:bldP spid="70" grpId="0" animBg="1"/>
      <p:bldP spid="73" grpId="0" animBg="1"/>
      <p:bldP spid="76" grpId="0" animBg="1"/>
      <p:bldP spid="79" grpId="0" animBg="1"/>
      <p:bldP spid="129"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72DAC90-4112-402F-909D-444485AAB8E0}"/>
              </a:ext>
            </a:extLst>
          </p:cNvPr>
          <p:cNvSpPr/>
          <p:nvPr/>
        </p:nvSpPr>
        <p:spPr bwMode="auto">
          <a:xfrm>
            <a:off x="-1919137" y="-85725"/>
            <a:ext cx="15268575" cy="6943725"/>
          </a:xfrm>
          <a:prstGeom prst="ellipse">
            <a:avLst/>
          </a:prstGeom>
          <a:solidFill>
            <a:schemeClr val="tx1"/>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569368" y="183351"/>
            <a:ext cx="2544573" cy="207062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437305" y="3512398"/>
            <a:ext cx="3185572" cy="3170033"/>
          </a:xfrm>
          <a:prstGeom prst="rect">
            <a:avLst/>
          </a:prstGeom>
        </p:spPr>
      </p:pic>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1182" y="2025815"/>
            <a:ext cx="4770589" cy="1662713"/>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377002" y="1810673"/>
            <a:ext cx="5403818" cy="2027889"/>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046996" y="1998923"/>
            <a:ext cx="1549783" cy="1551910"/>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spc="-49" dirty="0">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32024" y="2139604"/>
            <a:ext cx="943130" cy="471565"/>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286196" y="3060576"/>
            <a:ext cx="1072189" cy="251294"/>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40367" y="1958235"/>
            <a:ext cx="955278" cy="589406"/>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extLst/>
          </a:blip>
          <a:srcRect l="3355" t="12699" r="5707" b="7516"/>
          <a:stretch/>
        </p:blipFill>
        <p:spPr>
          <a:xfrm>
            <a:off x="3031443" y="4109702"/>
            <a:ext cx="864525" cy="536253"/>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238021" y="3429002"/>
            <a:ext cx="853622" cy="52327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09767" y="3491898"/>
            <a:ext cx="523270" cy="523270"/>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139383" y="4117997"/>
            <a:ext cx="1072189" cy="251294"/>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158966" y="3614274"/>
            <a:ext cx="698030" cy="471171"/>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236539" y="4289484"/>
            <a:ext cx="834796" cy="58547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165244" y="4817813"/>
            <a:ext cx="1407842" cy="468107"/>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367957" y="5235402"/>
            <a:ext cx="1545700" cy="520016"/>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8930522" y="5185664"/>
            <a:ext cx="975284" cy="608947"/>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715151" y="5257222"/>
            <a:ext cx="1936908" cy="5940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729033" y="3956777"/>
            <a:ext cx="1675353" cy="34623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773852" y="5760064"/>
            <a:ext cx="1842576" cy="443193"/>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01476" y="5748656"/>
            <a:ext cx="1621035" cy="457550"/>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6928319" y="1901286"/>
            <a:ext cx="649185" cy="801180"/>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8855309" y="2247930"/>
            <a:ext cx="1050498" cy="288537"/>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085462" y="3252024"/>
            <a:ext cx="597617" cy="597617"/>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743704" y="3236739"/>
            <a:ext cx="1429413" cy="45429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708751" y="3844837"/>
            <a:ext cx="1287864" cy="433272"/>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0892229" y="1998922"/>
            <a:ext cx="888592" cy="554819"/>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816825" y="2980507"/>
            <a:ext cx="1012372" cy="355852"/>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283688" y="1416662"/>
            <a:ext cx="1036491" cy="292459"/>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066097" y="1392596"/>
            <a:ext cx="1195233" cy="307796"/>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021241" y="558722"/>
            <a:ext cx="1120589" cy="388945"/>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037907" y="2003403"/>
            <a:ext cx="1577708" cy="1577708"/>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729114" y="1299409"/>
            <a:ext cx="1409050" cy="64468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189050" y="4355285"/>
            <a:ext cx="930740" cy="830379"/>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298359" y="4406313"/>
            <a:ext cx="890690" cy="673817"/>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205313" y="2174392"/>
            <a:ext cx="1306282" cy="1150291"/>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43886" y="4534206"/>
            <a:ext cx="2802638" cy="595895"/>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493223" y="4196094"/>
            <a:ext cx="334894" cy="334894"/>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18475" y="4102817"/>
            <a:ext cx="1869468"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rgbClr val="7030A0"/>
                </a:solidFill>
              </a:rPr>
              <a:t>Visual Studio</a:t>
            </a:r>
            <a:endParaRPr lang="en-CA" sz="1961" dirty="0">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724033" y="974520"/>
            <a:ext cx="288299" cy="307797"/>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7915761" y="860540"/>
            <a:ext cx="2417361"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7030A0"/>
                </a:solidFill>
              </a:rPr>
              <a:t>Application Insights</a:t>
            </a:r>
            <a:endParaRPr lang="en-CA" sz="1765" dirty="0">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96000" y="1026170"/>
            <a:ext cx="1501808" cy="207146"/>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037907" y="1990638"/>
            <a:ext cx="1577708" cy="1577708"/>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0"/>
          <a:stretch>
            <a:fillRect/>
          </a:stretch>
        </p:blipFill>
        <p:spPr>
          <a:xfrm>
            <a:off x="7953382" y="4406915"/>
            <a:ext cx="1220032" cy="292463"/>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1">
            <a:clrChange>
              <a:clrFrom>
                <a:srgbClr val="FFFFFF"/>
              </a:clrFrom>
              <a:clrTo>
                <a:srgbClr val="FFFFFF">
                  <a:alpha val="0"/>
                </a:srgbClr>
              </a:clrTo>
            </a:clrChange>
          </a:blip>
          <a:stretch>
            <a:fillRect/>
          </a:stretch>
        </p:blipFill>
        <p:spPr>
          <a:xfrm>
            <a:off x="7042140" y="4136739"/>
            <a:ext cx="745990" cy="745990"/>
          </a:xfrm>
          <a:prstGeom prst="rect">
            <a:avLst/>
          </a:prstGeom>
        </p:spPr>
      </p:pic>
      <p:sp>
        <p:nvSpPr>
          <p:cNvPr id="2" name="Title 1">
            <a:extLst>
              <a:ext uri="{FF2B5EF4-FFF2-40B4-BE49-F238E27FC236}">
                <a16:creationId xmlns:a16="http://schemas.microsoft.com/office/drawing/2014/main" id="{8355AE26-6A61-461A-B219-37EE76C4B058}"/>
              </a:ext>
            </a:extLst>
          </p:cNvPr>
          <p:cNvSpPr>
            <a:spLocks noGrp="1"/>
          </p:cNvSpPr>
          <p:nvPr>
            <p:ph type="title"/>
          </p:nvPr>
        </p:nvSpPr>
        <p:spPr/>
        <p:txBody>
          <a:bodyPr/>
          <a:lstStyle/>
          <a:p>
            <a:r>
              <a:rPr lang="en-US" dirty="0">
                <a:solidFill>
                  <a:schemeClr val="bg1"/>
                </a:solidFill>
              </a:rPr>
              <a:t>Open DevOps</a:t>
            </a:r>
            <a:br>
              <a:rPr lang="en-US" dirty="0">
                <a:solidFill>
                  <a:schemeClr val="bg1"/>
                </a:solidFill>
              </a:rPr>
            </a:br>
            <a:r>
              <a:rPr lang="en-US" dirty="0">
                <a:solidFill>
                  <a:schemeClr val="bg1"/>
                </a:solidFill>
              </a:rPr>
              <a:t>(with Azure)</a:t>
            </a:r>
          </a:p>
        </p:txBody>
      </p:sp>
      <p:pic>
        <p:nvPicPr>
          <p:cNvPr id="28" name="Picture 27" descr="A close up of a sign&#10;&#10;Description generated with very high confidence">
            <a:extLst>
              <a:ext uri="{FF2B5EF4-FFF2-40B4-BE49-F238E27FC236}">
                <a16:creationId xmlns:a16="http://schemas.microsoft.com/office/drawing/2014/main" id="{FBD5BB11-141A-4188-AC5C-C91A28CA2AE5}"/>
              </a:ext>
            </a:extLst>
          </p:cNvPr>
          <p:cNvPicPr>
            <a:picLocks noChangeAspect="1"/>
          </p:cNvPicPr>
          <p:nvPr/>
        </p:nvPicPr>
        <p:blipFill>
          <a:blip r:embed="rId42"/>
          <a:stretch>
            <a:fillRect/>
          </a:stretch>
        </p:blipFill>
        <p:spPr>
          <a:xfrm>
            <a:off x="10424611" y="5208334"/>
            <a:ext cx="1613130" cy="314560"/>
          </a:xfrm>
          <a:prstGeom prst="rect">
            <a:avLst/>
          </a:prstGeom>
        </p:spPr>
      </p:pic>
    </p:spTree>
    <p:extLst>
      <p:ext uri="{BB962C8B-B14F-4D97-AF65-F5344CB8AC3E}">
        <p14:creationId xmlns:p14="http://schemas.microsoft.com/office/powerpoint/2010/main" val="111506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10"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10"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fade">
                                      <p:cBhvr>
                                        <p:cTn id="103" dur="500"/>
                                        <p:tgtEl>
                                          <p:spTgt spid="3"/>
                                        </p:tgtEl>
                                      </p:cBhvr>
                                    </p:animEffect>
                                  </p:childTnLst>
                                </p:cTn>
                              </p:par>
                              <p:par>
                                <p:cTn id="104" presetID="10"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0"/>
                                        <p:tgtEl>
                                          <p:spTgt spid="52"/>
                                        </p:tgtEl>
                                      </p:cBhvr>
                                    </p:animEffect>
                                  </p:childTnLst>
                                </p:cTn>
                              </p:par>
                              <p:par>
                                <p:cTn id="110" presetID="10" presetClass="entr" presetSubtype="0" fill="hold" nodeType="with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par>
                                <p:cTn id="113" presetID="10"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10" presetClass="entr" presetSubtype="0" fill="hold"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10" presetClass="entr" presetSubtype="0" fill="hold" nodeType="with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fade">
                                      <p:cBhvr>
                                        <p:cTn id="128" dur="500"/>
                                        <p:tgtEl>
                                          <p:spTgt spid="46"/>
                                        </p:tgtEl>
                                      </p:cBhvr>
                                    </p:animEffect>
                                  </p:childTnLst>
                                </p:cTn>
                              </p:par>
                              <p:par>
                                <p:cTn id="129" presetID="10" presetClass="entr" presetSubtype="0" fill="hold"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par>
                                <p:cTn id="132" presetID="10" presetClass="entr" presetSubtype="0" fill="hold"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par>
                                <p:cTn id="135" presetID="10" presetClass="entr" presetSubtype="0" fill="hold" nodeType="with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fade">
                                      <p:cBhvr>
                                        <p:cTn id="137" dur="500"/>
                                        <p:tgtEl>
                                          <p:spTgt spid="8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4"/>
                                        </p:tgtEl>
                                        <p:attrNameLst>
                                          <p:attrName>style.visibility</p:attrName>
                                        </p:attrNameLst>
                                      </p:cBhvr>
                                      <p:to>
                                        <p:strVal val="visible"/>
                                      </p:to>
                                    </p:set>
                                    <p:animEffect transition="in" filter="fade">
                                      <p:cBhvr>
                                        <p:cTn id="140" dur="500"/>
                                        <p:tgtEl>
                                          <p:spTgt spid="8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0" nodeType="clickEffect">
                                  <p:stCondLst>
                                    <p:cond delay="0"/>
                                  </p:stCondLst>
                                  <p:childTnLst>
                                    <p:animEffect transition="out" filter="fade">
                                      <p:cBhvr>
                                        <p:cTn id="144" dur="500"/>
                                        <p:tgtEl>
                                          <p:spTgt spid="60"/>
                                        </p:tgtEl>
                                      </p:cBhvr>
                                    </p:animEffect>
                                    <p:set>
                                      <p:cBhvr>
                                        <p:cTn id="145"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4" grpId="0"/>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0" y="-1415539"/>
            <a:ext cx="12192000" cy="611520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47070" y="4988722"/>
            <a:ext cx="8125663" cy="1510958"/>
          </a:xfrm>
          <a:prstGeom prst="rect">
            <a:avLst/>
          </a:prstGeom>
        </p:spPr>
        <p:txBody>
          <a:bodyPr wrap="square">
            <a:spAutoFit/>
          </a:bodyPr>
          <a:lstStyle/>
          <a:p>
            <a:pPr>
              <a:lnSpc>
                <a:spcPct val="107000"/>
              </a:lnSpc>
              <a:spcBef>
                <a:spcPts val="294"/>
              </a:spcBef>
              <a:spcAft>
                <a:spcPts val="784"/>
              </a:spcAft>
            </a:pPr>
            <a:r>
              <a:rPr lang="en-US" sz="1765"/>
              <a:t>“Azure support for Docker, Kubernetes, Puppet, Terraform, Cassandra, and other open source tools has become very important to us and has really accelerated our move into Azure.” </a:t>
            </a:r>
            <a:br>
              <a:rPr lang="en-US" sz="1765"/>
            </a:br>
            <a:r>
              <a:rPr lang="en-US" sz="1765"/>
              <a:t>– Robert </a:t>
            </a:r>
            <a:r>
              <a:rPr lang="en-US" sz="1765" err="1"/>
              <a:t>Rudduck</a:t>
            </a:r>
            <a:r>
              <a:rPr lang="en-US" sz="1765"/>
              <a:t>, Director of Architecture and DevOps</a:t>
            </a:r>
            <a:br>
              <a:rPr lang="en-US" sz="1765"/>
            </a:br>
            <a:r>
              <a:rPr lang="en-AU" sz="156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68">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21766" y="329594"/>
            <a:ext cx="4050609" cy="2941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nSpc>
                <a:spcPct val="90000"/>
              </a:lnSpc>
              <a:defRPr/>
            </a:pPr>
            <a:r>
              <a:rPr lang="en-US" sz="3137" b="1">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37" b="1" baseline="30000">
                <a:latin typeface="Calibri" panose="020F0502020204030204" pitchFamily="34" charset="0"/>
                <a:ea typeface="Calibri" panose="020F0502020204030204" pitchFamily="34" charset="0"/>
                <a:cs typeface="Arial" panose="020B0604020202020204" pitchFamily="34" charset="0"/>
              </a:rPr>
              <a:t>rd</a:t>
            </a:r>
            <a:r>
              <a:rPr lang="en-US" sz="3137" b="1">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37" b="1" spc="-28">
              <a:ln w="3175">
                <a:noFill/>
              </a:ln>
              <a:solidFill>
                <a:schemeClr val="bg1"/>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04433" y="5052627"/>
            <a:ext cx="1383175" cy="1032771"/>
          </a:xfrm>
          <a:prstGeom prst="rect">
            <a:avLst/>
          </a:prstGeom>
        </p:spPr>
      </p:pic>
    </p:spTree>
    <p:extLst>
      <p:ext uri="{BB962C8B-B14F-4D97-AF65-F5344CB8AC3E}">
        <p14:creationId xmlns:p14="http://schemas.microsoft.com/office/powerpoint/2010/main" val="21441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6B21-E587-450B-916A-94A1D1D5D4F1}"/>
              </a:ext>
            </a:extLst>
          </p:cNvPr>
          <p:cNvSpPr>
            <a:spLocks noGrp="1"/>
          </p:cNvSpPr>
          <p:nvPr>
            <p:ph type="title"/>
          </p:nvPr>
        </p:nvSpPr>
        <p:spPr>
          <a:xfrm>
            <a:off x="184584" y="111154"/>
            <a:ext cx="10515600" cy="782027"/>
          </a:xfrm>
        </p:spPr>
        <p:txBody>
          <a:bodyPr vert="horz" wrap="square" lIns="89642" tIns="44821" rIns="89642" bIns="44821" rtlCol="0" anchor="ctr">
            <a:normAutofit/>
          </a:bodyPr>
          <a:lstStyle/>
          <a:p>
            <a:pPr defTabSz="896386"/>
            <a:r>
              <a:rPr lang="en-US" sz="4313" dirty="0">
                <a:solidFill>
                  <a:schemeClr val="tx1"/>
                </a:solidFill>
                <a:ea typeface="+mj-ea"/>
                <a:cs typeface="+mj-cs"/>
              </a:rPr>
              <a:t>Azure Web App Deployments by Sub Type</a:t>
            </a:r>
          </a:p>
        </p:txBody>
      </p:sp>
      <p:graphicFrame>
        <p:nvGraphicFramePr>
          <p:cNvPr id="3" name="Chart 2">
            <a:extLst>
              <a:ext uri="{FF2B5EF4-FFF2-40B4-BE49-F238E27FC236}">
                <a16:creationId xmlns:a16="http://schemas.microsoft.com/office/drawing/2014/main" id="{0EF60E98-1D11-4CD2-8193-0431C302EC32}"/>
              </a:ext>
            </a:extLst>
          </p:cNvPr>
          <p:cNvGraphicFramePr>
            <a:graphicFrameLocks/>
          </p:cNvGraphicFramePr>
          <p:nvPr>
            <p:extLst>
              <p:ext uri="{D42A27DB-BD31-4B8C-83A1-F6EECF244321}">
                <p14:modId xmlns:p14="http://schemas.microsoft.com/office/powerpoint/2010/main" val="3310294440"/>
              </p:ext>
            </p:extLst>
          </p:nvPr>
        </p:nvGraphicFramePr>
        <p:xfrm>
          <a:off x="-63897" y="847595"/>
          <a:ext cx="12071313" cy="58992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EDE07E66-BACA-4255-85DE-852C70128B23}"/>
              </a:ext>
            </a:extLst>
          </p:cNvPr>
          <p:cNvCxnSpPr/>
          <p:nvPr/>
        </p:nvCxnSpPr>
        <p:spPr>
          <a:xfrm flipV="1">
            <a:off x="6735103" y="1031417"/>
            <a:ext cx="0" cy="5223842"/>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E3EE4F36-DBC6-4BB7-BCDB-488FA45A372B}"/>
              </a:ext>
            </a:extLst>
          </p:cNvPr>
          <p:cNvSpPr/>
          <p:nvPr/>
        </p:nvSpPr>
        <p:spPr bwMode="auto">
          <a:xfrm flipV="1">
            <a:off x="1462792" y="1031417"/>
            <a:ext cx="5272312" cy="5715428"/>
          </a:xfrm>
          <a:prstGeom prst="rect">
            <a:avLst/>
          </a:prstGeom>
          <a:solidFill>
            <a:srgbClr val="0078D7">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4F6DFAD3-539A-46F4-9C2A-D814AABCD304}"/>
              </a:ext>
            </a:extLst>
          </p:cNvPr>
          <p:cNvSpPr txBox="1"/>
          <p:nvPr/>
        </p:nvSpPr>
        <p:spPr>
          <a:xfrm>
            <a:off x="5728792" y="6347910"/>
            <a:ext cx="2207693" cy="452590"/>
          </a:xfrm>
          <a:prstGeom prst="rect">
            <a:avLst/>
          </a:prstGeom>
          <a:noFill/>
        </p:spPr>
        <p:txBody>
          <a:bodyPr wrap="none" lIns="179285" tIns="143428" rIns="179285" bIns="143428" rtlCol="0">
            <a:spAutoFit/>
          </a:bodyPr>
          <a:lstStyle/>
          <a:p>
            <a:pPr algn="ctr" defTabSz="914367">
              <a:lnSpc>
                <a:spcPct val="90000"/>
              </a:lnSpc>
              <a:spcAft>
                <a:spcPts val="588"/>
              </a:spcAft>
            </a:pPr>
            <a:r>
              <a:rPr lang="en-GB" sz="1176" b="1" dirty="0">
                <a:gradFill>
                  <a:gsLst>
                    <a:gs pos="2917">
                      <a:srgbClr val="353535"/>
                    </a:gs>
                    <a:gs pos="30000">
                      <a:srgbClr val="353535"/>
                    </a:gs>
                  </a:gsLst>
                  <a:lin ang="5400000" scaled="0"/>
                </a:gradFill>
                <a:latin typeface="Segoe UI Semilight"/>
              </a:rPr>
              <a:t>MICROSOFT CONFIDENTIAL</a:t>
            </a:r>
            <a:endParaRPr lang="en-US" sz="1176" b="1"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42469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fm.cnbc.com/applications/cnbc.com/resources/img/editorial/2014/09/05/101975531-royal-dutch-shell-oil-platform.1910x1000.jpg"/>
          <p:cNvPicPr>
            <a:picLocks noChangeAspect="1" noChangeArrowheads="1"/>
          </p:cNvPicPr>
          <p:nvPr/>
        </p:nvPicPr>
        <p:blipFill rotWithShape="1">
          <a:blip r:embed="rId3">
            <a:extLst>
              <a:ext uri="{28A0092B-C50C-407E-A947-70E740481C1C}">
                <a14:useLocalDpi xmlns:a14="http://schemas.microsoft.com/office/drawing/2010/main" val="0"/>
              </a:ext>
            </a:extLst>
          </a:blip>
          <a:srcRect l="10251" r="37834"/>
          <a:stretch/>
        </p:blipFill>
        <p:spPr bwMode="auto">
          <a:xfrm>
            <a:off x="5352091" y="0"/>
            <a:ext cx="6839909" cy="6898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5352091" y="486"/>
            <a:ext cx="6839910" cy="6857027"/>
          </a:xfrm>
          <a:prstGeom prst="rect">
            <a:avLst/>
          </a:prstGeom>
          <a:solidFill>
            <a:srgbClr val="0000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a:solidFill>
                <a:srgbClr val="FFFFFF"/>
              </a:solidFill>
              <a:latin typeface="Segoe UI Semilight"/>
            </a:endParaRPr>
          </a:p>
        </p:txBody>
      </p:sp>
      <p:sp>
        <p:nvSpPr>
          <p:cNvPr id="6" name="Rectangle 5"/>
          <p:cNvSpPr/>
          <p:nvPr/>
        </p:nvSpPr>
        <p:spPr>
          <a:xfrm>
            <a:off x="418642" y="1643970"/>
            <a:ext cx="4706231" cy="2987091"/>
          </a:xfrm>
          <a:prstGeom prst="rect">
            <a:avLst/>
          </a:prstGeom>
        </p:spPr>
        <p:txBody>
          <a:bodyPr wrap="square">
            <a:spAutoFit/>
          </a:bodyPr>
          <a:lstStyle/>
          <a:p>
            <a:pPr marL="113605" indent="-113605"/>
            <a:r>
              <a:rPr lang="en-US" sz="2353" dirty="0">
                <a:latin typeface="+mj-lt"/>
                <a:cs typeface="Segoe UI Semilight" panose="020B0402040204020203" pitchFamily="34" charset="0"/>
              </a:rPr>
              <a:t>“Instead of telling people to wait for </a:t>
            </a:r>
            <a:r>
              <a:rPr lang="en-US" sz="2353" b="1" dirty="0">
                <a:latin typeface="+mj-lt"/>
                <a:cs typeface="Segoe UI Semilight" panose="020B0402040204020203" pitchFamily="34" charset="0"/>
              </a:rPr>
              <a:t>six months </a:t>
            </a:r>
            <a:r>
              <a:rPr lang="en-US" sz="2353" dirty="0">
                <a:latin typeface="+mj-lt"/>
                <a:cs typeface="Segoe UI Semilight" panose="020B0402040204020203" pitchFamily="34" charset="0"/>
              </a:rPr>
              <a:t>for a new feature, we can give it </a:t>
            </a:r>
            <a:r>
              <a:rPr lang="en-US" sz="2353" b="1" dirty="0">
                <a:latin typeface="+mj-lt"/>
                <a:cs typeface="Segoe UI Semilight" panose="020B0402040204020203" pitchFamily="34" charset="0"/>
              </a:rPr>
              <a:t>to</a:t>
            </a:r>
            <a:r>
              <a:rPr lang="en-US" sz="2353" dirty="0">
                <a:latin typeface="+mj-lt"/>
                <a:cs typeface="Segoe UI Semilight" panose="020B0402040204020203" pitchFamily="34" charset="0"/>
              </a:rPr>
              <a:t> them in </a:t>
            </a:r>
            <a:r>
              <a:rPr lang="en-US" sz="2353" b="1" dirty="0">
                <a:latin typeface="+mj-lt"/>
                <a:cs typeface="Segoe UI Semilight" panose="020B0402040204020203" pitchFamily="34" charset="0"/>
              </a:rPr>
              <a:t>a few weeks</a:t>
            </a:r>
            <a:r>
              <a:rPr lang="en-US" sz="2353" dirty="0">
                <a:latin typeface="+mj-lt"/>
                <a:cs typeface="Segoe UI Semilight" panose="020B0402040204020203" pitchFamily="34" charset="0"/>
              </a:rPr>
              <a:t>. Our </a:t>
            </a:r>
            <a:r>
              <a:rPr lang="en-US" sz="2353" b="1" dirty="0">
                <a:latin typeface="+mj-lt"/>
                <a:cs typeface="Segoe UI Semilight" panose="020B0402040204020203" pitchFamily="34" charset="0"/>
              </a:rPr>
              <a:t>lead cycles are getting much shorter</a:t>
            </a:r>
            <a:r>
              <a:rPr lang="en-US" sz="2353" dirty="0">
                <a:latin typeface="+mj-lt"/>
                <a:cs typeface="Segoe UI Semilight" panose="020B0402040204020203" pitchFamily="34" charset="0"/>
              </a:rPr>
              <a:t>, and we have business stakeholders involved so that our solutions are more aligned with business requirements..”</a:t>
            </a:r>
          </a:p>
        </p:txBody>
      </p:sp>
      <p:sp>
        <p:nvSpPr>
          <p:cNvPr id="7" name="Rectangle 6"/>
          <p:cNvSpPr/>
          <p:nvPr/>
        </p:nvSpPr>
        <p:spPr>
          <a:xfrm>
            <a:off x="568047" y="4701248"/>
            <a:ext cx="3510997" cy="633625"/>
          </a:xfrm>
          <a:prstGeom prst="rect">
            <a:avLst/>
          </a:prstGeom>
        </p:spPr>
        <p:txBody>
          <a:bodyPr wrap="square">
            <a:spAutoFit/>
          </a:bodyPr>
          <a:lstStyle/>
          <a:p>
            <a:r>
              <a:rPr lang="en-US" sz="1176" dirty="0">
                <a:solidFill>
                  <a:schemeClr val="tx2"/>
                </a:solidFill>
                <a:latin typeface="Segoe UI" panose="020B0502040204020203" pitchFamily="34" charset="0"/>
                <a:cs typeface="Segoe UI" panose="020B0502040204020203" pitchFamily="34" charset="0"/>
              </a:rPr>
              <a:t>Johan Krebbers</a:t>
            </a:r>
          </a:p>
          <a:p>
            <a:r>
              <a:rPr lang="en-US" sz="1176" dirty="0">
                <a:latin typeface="Segoe UI Semilight" panose="020B0402040204020203" pitchFamily="34" charset="0"/>
                <a:cs typeface="Segoe UI Semilight" panose="020B0402040204020203" pitchFamily="34" charset="0"/>
              </a:rPr>
              <a:t>IT Chief Technology Officer, </a:t>
            </a:r>
          </a:p>
          <a:p>
            <a:r>
              <a:rPr lang="en-US" sz="1176" dirty="0">
                <a:latin typeface="Segoe UI Semilight" panose="020B0402040204020203" pitchFamily="34" charset="0"/>
                <a:cs typeface="Segoe UI Semilight" panose="020B0402040204020203" pitchFamily="34" charset="0"/>
              </a:rPr>
              <a:t>Royal Dutch Shell</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637" y="2285027"/>
            <a:ext cx="2438400" cy="2438400"/>
          </a:xfrm>
          <a:prstGeom prst="rect">
            <a:avLst/>
          </a:prstGeom>
        </p:spPr>
      </p:pic>
    </p:spTree>
    <p:extLst>
      <p:ext uri="{BB962C8B-B14F-4D97-AF65-F5344CB8AC3E}">
        <p14:creationId xmlns:p14="http://schemas.microsoft.com/office/powerpoint/2010/main" val="194021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66FBE0-B9E1-421B-A1E4-748D307B70F8}"/>
              </a:ext>
            </a:extLst>
          </p:cNvPr>
          <p:cNvSpPr>
            <a:spLocks noGrp="1"/>
          </p:cNvSpPr>
          <p:nvPr>
            <p:ph type="title"/>
          </p:nvPr>
        </p:nvSpPr>
        <p:spPr>
          <a:xfrm>
            <a:off x="218502" y="2244261"/>
            <a:ext cx="8549578" cy="1443820"/>
          </a:xfrm>
        </p:spPr>
        <p:txBody>
          <a:bodyPr/>
          <a:lstStyle/>
          <a:p>
            <a:r>
              <a:rPr lang="en-US" sz="8800" dirty="0"/>
              <a:t>Azure DevOps</a:t>
            </a:r>
          </a:p>
        </p:txBody>
      </p:sp>
    </p:spTree>
    <p:extLst>
      <p:ext uri="{BB962C8B-B14F-4D97-AF65-F5344CB8AC3E}">
        <p14:creationId xmlns:p14="http://schemas.microsoft.com/office/powerpoint/2010/main" val="329118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Agile planning</a:t>
            </a:r>
            <a:endParaRPr lang="de-DE"/>
          </a:p>
        </p:txBody>
      </p:sp>
      <p:sp>
        <p:nvSpPr>
          <p:cNvPr id="5" name="Text Placeholder 4"/>
          <p:cNvSpPr>
            <a:spLocks noGrp="1"/>
          </p:cNvSpPr>
          <p:nvPr>
            <p:ph type="body" sz="quarter" idx="11"/>
          </p:nvPr>
        </p:nvSpPr>
        <p:spPr>
          <a:xfrm>
            <a:off x="263952" y="1752772"/>
            <a:ext cx="5272817" cy="1755096"/>
          </a:xfrm>
        </p:spPr>
        <p:txBody>
          <a:bodyPr/>
          <a:lstStyle/>
          <a:p>
            <a:pPr defTabSz="931558">
              <a:lnSpc>
                <a:spcPct val="100000"/>
              </a:lnSpc>
              <a:spcBef>
                <a:spcPts val="0"/>
              </a:spcBef>
              <a:buClr>
                <a:srgbClr val="FFFFFF"/>
              </a:buClr>
              <a:buSzTx/>
              <a:defRPr/>
            </a:pPr>
            <a:r>
              <a:rPr lang="en-US" sz="2745">
                <a:solidFill>
                  <a:srgbClr val="FFFFFF"/>
                </a:solidFill>
              </a:rPr>
              <a:t>Tools for the entire team</a:t>
            </a:r>
            <a:endParaRPr lang="it-IT" sz="2745">
              <a:solidFill>
                <a:srgbClr val="FFFFFF"/>
              </a:solidFill>
            </a:endParaRPr>
          </a:p>
          <a:p>
            <a:pPr defTabSz="912937">
              <a:lnSpc>
                <a:spcPct val="100000"/>
              </a:lnSpc>
              <a:spcBef>
                <a:spcPts val="1174"/>
              </a:spcBef>
              <a:buClr>
                <a:srgbClr val="000000"/>
              </a:buClr>
              <a:buSzTx/>
              <a:defRPr/>
            </a:pPr>
            <a:r>
              <a:rPr lang="en-US" sz="1765">
                <a:solidFill>
                  <a:srgbClr val="FFFFFF"/>
                </a:solidFill>
              </a:rPr>
              <a:t>Monitor all your team’s work - including operational issues - using built-in Kanban boards. Track work in progress to ensure you’ve got a streamlined channel from idea to delivery.</a:t>
            </a:r>
          </a:p>
        </p:txBody>
      </p:sp>
      <p:pic>
        <p:nvPicPr>
          <p:cNvPr id="3" name="Picture 2"/>
          <p:cNvPicPr>
            <a:picLocks noChangeAspect="1"/>
          </p:cNvPicPr>
          <p:nvPr/>
        </p:nvPicPr>
        <p:blipFill>
          <a:blip r:embed="rId3"/>
          <a:stretch>
            <a:fillRect/>
          </a:stretch>
        </p:blipFill>
        <p:spPr>
          <a:xfrm>
            <a:off x="6095784" y="7349"/>
            <a:ext cx="6096217" cy="6843303"/>
          </a:xfrm>
          <a:prstGeom prst="rect">
            <a:avLst/>
          </a:prstGeom>
        </p:spPr>
      </p:pic>
    </p:spTree>
    <p:extLst>
      <p:ext uri="{BB962C8B-B14F-4D97-AF65-F5344CB8AC3E}">
        <p14:creationId xmlns:p14="http://schemas.microsoft.com/office/powerpoint/2010/main" val="236298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12" descr="https://brandtools.microsoft.com/Windows/Bundle/Pages/WIN13_Izumi_DellXPS18_01/prev_WIN13_Izumi_DellXPS18_01.png"/>
          <p:cNvSpPr>
            <a:spLocks noChangeAspect="1" noChangeArrowheads="1"/>
          </p:cNvSpPr>
          <p:nvPr/>
        </p:nvSpPr>
        <p:spPr bwMode="auto">
          <a:xfrm>
            <a:off x="310384" y="8423"/>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dirty="0">
              <a:solidFill>
                <a:sysClr val="windowText" lastClr="000000"/>
              </a:solidFill>
            </a:endParaRPr>
          </a:p>
        </p:txBody>
      </p:sp>
      <p:sp>
        <p:nvSpPr>
          <p:cNvPr id="6" name="AutoShape 14" descr="https://brandtools.microsoft.com/Microsoft/Microsoft_Advertising/Bundle/Pages/MSA14_DigMmt38/prev_MSA14_DigMmt38.png"/>
          <p:cNvSpPr>
            <a:spLocks noChangeAspect="1" noChangeArrowheads="1"/>
          </p:cNvSpPr>
          <p:nvPr/>
        </p:nvSpPr>
        <p:spPr bwMode="auto">
          <a:xfrm>
            <a:off x="462762" y="160802"/>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dirty="0">
              <a:solidFill>
                <a:sysClr val="windowText" lastClr="000000"/>
              </a:solidFill>
            </a:endParaRPr>
          </a:p>
        </p:txBody>
      </p:sp>
      <p:pic>
        <p:nvPicPr>
          <p:cNvPr id="204" name="Picture 203"/>
          <p:cNvPicPr>
            <a:picLocks noChangeAspect="1"/>
          </p:cNvPicPr>
          <p:nvPr/>
        </p:nvPicPr>
        <p:blipFill>
          <a:blip r:embed="rId3"/>
          <a:stretch>
            <a:fillRect/>
          </a:stretch>
        </p:blipFill>
        <p:spPr>
          <a:xfrm>
            <a:off x="868193" y="1189176"/>
            <a:ext cx="10261883" cy="5130942"/>
          </a:xfrm>
          <a:prstGeom prst="rect">
            <a:avLst/>
          </a:prstGeom>
        </p:spPr>
      </p:pic>
      <p:sp>
        <p:nvSpPr>
          <p:cNvPr id="2" name="Title 1">
            <a:extLst>
              <a:ext uri="{FF2B5EF4-FFF2-40B4-BE49-F238E27FC236}">
                <a16:creationId xmlns:a16="http://schemas.microsoft.com/office/drawing/2014/main" id="{922BC087-78A6-4B53-9AA6-7A9D9DB7C195}"/>
              </a:ext>
            </a:extLst>
          </p:cNvPr>
          <p:cNvSpPr>
            <a:spLocks noGrp="1"/>
          </p:cNvSpPr>
          <p:nvPr>
            <p:ph type="title"/>
          </p:nvPr>
        </p:nvSpPr>
        <p:spPr/>
        <p:txBody>
          <a:bodyPr/>
          <a:lstStyle/>
          <a:p>
            <a:r>
              <a:rPr lang="en-US" dirty="0"/>
              <a:t>Digital Transformation and your customers</a:t>
            </a:r>
          </a:p>
        </p:txBody>
      </p:sp>
    </p:spTree>
    <p:extLst>
      <p:ext uri="{BB962C8B-B14F-4D97-AF65-F5344CB8AC3E}">
        <p14:creationId xmlns:p14="http://schemas.microsoft.com/office/powerpoint/2010/main" val="287851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Dashboards</a:t>
            </a:r>
            <a:br>
              <a:rPr lang="en-US"/>
            </a:br>
            <a:r>
              <a:rPr lang="en-US"/>
              <a:t>and charts</a:t>
            </a:r>
            <a:endParaRPr lang="de-DE"/>
          </a:p>
        </p:txBody>
      </p:sp>
      <p:sp>
        <p:nvSpPr>
          <p:cNvPr id="5" name="Text Placeholder 4"/>
          <p:cNvSpPr>
            <a:spLocks noGrp="1"/>
          </p:cNvSpPr>
          <p:nvPr>
            <p:ph type="body" sz="quarter" idx="11"/>
          </p:nvPr>
        </p:nvSpPr>
        <p:spPr>
          <a:xfrm>
            <a:off x="263952" y="1752772"/>
            <a:ext cx="5272817" cy="1755096"/>
          </a:xfrm>
        </p:spPr>
        <p:txBody>
          <a:bodyPr/>
          <a:lstStyle/>
          <a:p>
            <a:pPr defTabSz="931558">
              <a:lnSpc>
                <a:spcPct val="100000"/>
              </a:lnSpc>
              <a:spcBef>
                <a:spcPts val="0"/>
              </a:spcBef>
              <a:buClr>
                <a:srgbClr val="FFFFFF"/>
              </a:buClr>
              <a:buSzTx/>
              <a:defRPr/>
            </a:pPr>
            <a:r>
              <a:rPr lang="en-US" sz="2745" dirty="0">
                <a:solidFill>
                  <a:srgbClr val="FFFFFF"/>
                </a:solidFill>
              </a:rPr>
              <a:t>Dashboards</a:t>
            </a:r>
          </a:p>
          <a:p>
            <a:pPr defTabSz="912937">
              <a:lnSpc>
                <a:spcPct val="100000"/>
              </a:lnSpc>
              <a:spcBef>
                <a:spcPts val="1174"/>
              </a:spcBef>
              <a:buClr>
                <a:srgbClr val="000000"/>
              </a:buClr>
              <a:buSzTx/>
              <a:defRPr/>
            </a:pPr>
            <a:r>
              <a:rPr lang="en-US" sz="1765" spc="20" dirty="0">
                <a:solidFill>
                  <a:srgbClr val="FFFFFF"/>
                </a:solidFill>
              </a:rPr>
              <a:t>Build dashboards that provide visibility to your team and stakeholders. Stop worrying where to find things and instead use Visual Studio Team Services </a:t>
            </a:r>
            <a:r>
              <a:rPr lang="en-US" sz="1765" spc="-10" dirty="0">
                <a:solidFill>
                  <a:srgbClr val="FFFFFF"/>
                </a:solidFill>
              </a:rPr>
              <a:t>to get everyone on the same page.</a:t>
            </a:r>
          </a:p>
        </p:txBody>
      </p:sp>
      <p:pic>
        <p:nvPicPr>
          <p:cNvPr id="10" name="Picture 9"/>
          <p:cNvPicPr>
            <a:picLocks noChangeAspect="1"/>
          </p:cNvPicPr>
          <p:nvPr/>
        </p:nvPicPr>
        <p:blipFill>
          <a:blip r:embed="rId3"/>
          <a:stretch>
            <a:fillRect/>
          </a:stretch>
        </p:blipFill>
        <p:spPr>
          <a:xfrm>
            <a:off x="6095784" y="4360"/>
            <a:ext cx="6096217" cy="6849280"/>
          </a:xfrm>
          <a:prstGeom prst="rect">
            <a:avLst/>
          </a:prstGeom>
        </p:spPr>
      </p:pic>
    </p:spTree>
    <p:extLst>
      <p:ext uri="{BB962C8B-B14F-4D97-AF65-F5344CB8AC3E}">
        <p14:creationId xmlns:p14="http://schemas.microsoft.com/office/powerpoint/2010/main" val="1900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8195561" y="2523105"/>
            <a:ext cx="3577796" cy="4330519"/>
          </a:xfrm>
          <a:prstGeom prst="rect">
            <a:avLst/>
          </a:prstGeom>
          <a:solidFill>
            <a:schemeClr val="accent2"/>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grpSp>
        <p:nvGrpSpPr>
          <p:cNvPr id="2" name="Group 1"/>
          <p:cNvGrpSpPr/>
          <p:nvPr/>
        </p:nvGrpSpPr>
        <p:grpSpPr>
          <a:xfrm>
            <a:off x="9382891" y="4250723"/>
            <a:ext cx="1751622" cy="896425"/>
            <a:chOff x="9647237" y="4331494"/>
            <a:chExt cx="1786746" cy="914400"/>
          </a:xfrm>
        </p:grpSpPr>
        <p:sp>
          <p:nvSpPr>
            <p:cNvPr id="16" name="Freeform 6"/>
            <p:cNvSpPr>
              <a:spLocks/>
            </p:cNvSpPr>
            <p:nvPr/>
          </p:nvSpPr>
          <p:spPr bwMode="auto">
            <a:xfrm>
              <a:off x="9647237" y="4348957"/>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sp>
          <p:nvSpPr>
            <p:cNvPr id="17" name="Freeform 7"/>
            <p:cNvSpPr>
              <a:spLocks/>
            </p:cNvSpPr>
            <p:nvPr/>
          </p:nvSpPr>
          <p:spPr bwMode="auto">
            <a:xfrm>
              <a:off x="9805825" y="4331494"/>
              <a:ext cx="1628158" cy="91440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grpSp>
      <p:sp>
        <p:nvSpPr>
          <p:cNvPr id="3" name="Title 2"/>
          <p:cNvSpPr>
            <a:spLocks noGrp="1"/>
          </p:cNvSpPr>
          <p:nvPr>
            <p:ph type="title"/>
          </p:nvPr>
        </p:nvSpPr>
        <p:spPr>
          <a:xfrm>
            <a:off x="1376304" y="12780"/>
            <a:ext cx="9905998" cy="1478570"/>
          </a:xfrm>
        </p:spPr>
        <p:txBody>
          <a:bodyPr/>
          <a:lstStyle/>
          <a:p>
            <a:r>
              <a:rPr lang="de-DE" dirty="0"/>
              <a:t>Source Code Management</a:t>
            </a:r>
          </a:p>
        </p:txBody>
      </p:sp>
      <p:sp>
        <p:nvSpPr>
          <p:cNvPr id="29" name="Rectangle 28"/>
          <p:cNvSpPr/>
          <p:nvPr/>
        </p:nvSpPr>
        <p:spPr bwMode="auto">
          <a:xfrm>
            <a:off x="418643" y="2523105"/>
            <a:ext cx="3592992" cy="4329851"/>
          </a:xfrm>
          <a:prstGeom prst="rect">
            <a:avLst/>
          </a:prstGeom>
          <a:solidFill>
            <a:srgbClr val="7549A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35" name="TextBox 34"/>
          <p:cNvSpPr txBox="1"/>
          <p:nvPr/>
        </p:nvSpPr>
        <p:spPr>
          <a:xfrm>
            <a:off x="418643" y="2523105"/>
            <a:ext cx="3588865" cy="804598"/>
          </a:xfrm>
          <a:prstGeom prst="rect">
            <a:avLst/>
          </a:prstGeom>
          <a:noFill/>
        </p:spPr>
        <p:txBody>
          <a:bodyPr wrap="square" lIns="141169" tIns="198701" rIns="141169"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Flexible version control</a:t>
            </a:r>
          </a:p>
        </p:txBody>
      </p:sp>
      <p:sp>
        <p:nvSpPr>
          <p:cNvPr id="37" name="Rectangle 36"/>
          <p:cNvSpPr/>
          <p:nvPr/>
        </p:nvSpPr>
        <p:spPr bwMode="auto">
          <a:xfrm>
            <a:off x="4307811" y="2523105"/>
            <a:ext cx="3584687" cy="4329852"/>
          </a:xfrm>
          <a:prstGeom prst="rect">
            <a:avLst/>
          </a:prstGeom>
          <a:solidFill>
            <a:schemeClr val="accent4"/>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40" name="TextBox 39"/>
          <p:cNvSpPr txBox="1"/>
          <p:nvPr/>
        </p:nvSpPr>
        <p:spPr>
          <a:xfrm>
            <a:off x="4303634"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Collaborate on code</a:t>
            </a:r>
          </a:p>
        </p:txBody>
      </p:sp>
      <p:sp>
        <p:nvSpPr>
          <p:cNvPr id="49" name="Content Placeholder 2"/>
          <p:cNvSpPr txBox="1">
            <a:spLocks/>
          </p:cNvSpPr>
          <p:nvPr/>
        </p:nvSpPr>
        <p:spPr>
          <a:xfrm>
            <a:off x="598849" y="971422"/>
            <a:ext cx="11285163" cy="1312754"/>
          </a:xfrm>
          <a:prstGeom prst="rect">
            <a:avLst/>
          </a:prstGeom>
        </p:spPr>
        <p:txBody>
          <a:bodyPr vert="horz" wrap="square" lIns="146117" tIns="91324" rIns="146117" bIns="91324"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212">
              <a:lnSpc>
                <a:spcPct val="130000"/>
              </a:lnSpc>
              <a:spcBef>
                <a:spcPts val="599"/>
              </a:spcBef>
              <a:buClr>
                <a:srgbClr val="000000"/>
              </a:buClr>
              <a:buSzPct val="50000"/>
              <a:buNone/>
              <a:defRPr/>
            </a:pPr>
            <a:r>
              <a:rPr lang="EN-US" sz="2745" spc="29" dirty="0">
                <a:solidFill>
                  <a:srgbClr val="FFFFFF"/>
                </a:solidFill>
              </a:rPr>
              <a:t>VSTS and TFS provide unparalleled flexibility for your evolving codebase. </a:t>
            </a:r>
          </a:p>
          <a:p>
            <a:pPr marL="0" indent="0" defTabSz="913212">
              <a:lnSpc>
                <a:spcPct val="130000"/>
              </a:lnSpc>
              <a:spcBef>
                <a:spcPts val="599"/>
              </a:spcBef>
              <a:buClr>
                <a:srgbClr val="000000"/>
              </a:buClr>
              <a:buSzPct val="50000"/>
              <a:buNone/>
              <a:defRPr/>
            </a:pPr>
            <a:r>
              <a:rPr lang="EN-US" sz="2745" spc="29" dirty="0">
                <a:solidFill>
                  <a:srgbClr val="FFFFFF"/>
                </a:solidFill>
              </a:rPr>
              <a:t>All your code is linked directly to the story, bug, or task driving the work.</a:t>
            </a:r>
          </a:p>
        </p:txBody>
      </p:sp>
      <p:sp>
        <p:nvSpPr>
          <p:cNvPr id="54" name="TextBox 53"/>
          <p:cNvSpPr txBox="1"/>
          <p:nvPr/>
        </p:nvSpPr>
        <p:spPr>
          <a:xfrm>
            <a:off x="8184493"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Any IDE, any code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661" y="4176021"/>
            <a:ext cx="3367598" cy="20174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664" y="3862371"/>
            <a:ext cx="3301972" cy="2990587"/>
          </a:xfrm>
          <a:prstGeom prst="rect">
            <a:avLst/>
          </a:prstGeom>
        </p:spPr>
      </p:pic>
      <p:sp>
        <p:nvSpPr>
          <p:cNvPr id="12" name="Freeform 6"/>
          <p:cNvSpPr>
            <a:spLocks/>
          </p:cNvSpPr>
          <p:nvPr/>
        </p:nvSpPr>
        <p:spPr bwMode="auto">
          <a:xfrm>
            <a:off x="1315068" y="3595524"/>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sp>
        <p:nvSpPr>
          <p:cNvPr id="13" name="Freeform 7"/>
          <p:cNvSpPr>
            <a:spLocks/>
          </p:cNvSpPr>
          <p:nvPr/>
        </p:nvSpPr>
        <p:spPr bwMode="auto">
          <a:xfrm>
            <a:off x="1470538" y="3578404"/>
            <a:ext cx="1596152" cy="896425"/>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pic>
        <p:nvPicPr>
          <p:cNvPr id="22" name="Picture 21"/>
          <p:cNvPicPr>
            <a:picLocks noChangeAspect="1"/>
          </p:cNvPicPr>
          <p:nvPr/>
        </p:nvPicPr>
        <p:blipFill>
          <a:blip r:embed="rId6"/>
          <a:stretch>
            <a:fillRect/>
          </a:stretch>
        </p:blipFill>
        <p:spPr>
          <a:xfrm>
            <a:off x="1985228" y="3653107"/>
            <a:ext cx="749179" cy="747021"/>
          </a:xfrm>
          <a:prstGeom prst="rect">
            <a:avLst/>
          </a:prstGeom>
        </p:spPr>
      </p:pic>
      <p:grpSp>
        <p:nvGrpSpPr>
          <p:cNvPr id="4" name="Group 3"/>
          <p:cNvGrpSpPr/>
          <p:nvPr/>
        </p:nvGrpSpPr>
        <p:grpSpPr>
          <a:xfrm>
            <a:off x="4503912" y="3410726"/>
            <a:ext cx="3086130" cy="3442897"/>
            <a:chOff x="4594224" y="3410360"/>
            <a:chExt cx="3148013" cy="3511934"/>
          </a:xfrm>
        </p:grpSpPr>
        <p:pic>
          <p:nvPicPr>
            <p:cNvPr id="21" name="Picture 20"/>
            <p:cNvPicPr>
              <a:picLocks noChangeAspect="1"/>
            </p:cNvPicPr>
            <p:nvPr/>
          </p:nvPicPr>
          <p:blipFill>
            <a:blip r:embed="rId7"/>
            <a:stretch>
              <a:fillRect/>
            </a:stretch>
          </p:blipFill>
          <p:spPr>
            <a:xfrm>
              <a:off x="4966394" y="3410360"/>
              <a:ext cx="2775843" cy="3435734"/>
            </a:xfrm>
            <a:prstGeom prst="rect">
              <a:avLst/>
            </a:prstGeom>
          </p:spPr>
        </p:pic>
        <p:sp>
          <p:nvSpPr>
            <p:cNvPr id="23" name="Freeform 6"/>
            <p:cNvSpPr>
              <a:spLocks/>
            </p:cNvSpPr>
            <p:nvPr/>
          </p:nvSpPr>
          <p:spPr bwMode="auto">
            <a:xfrm>
              <a:off x="4594224" y="6025357"/>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sp>
          <p:nvSpPr>
            <p:cNvPr id="24" name="Freeform 7"/>
            <p:cNvSpPr>
              <a:spLocks/>
            </p:cNvSpPr>
            <p:nvPr/>
          </p:nvSpPr>
          <p:spPr bwMode="auto">
            <a:xfrm>
              <a:off x="4666279" y="6007894"/>
              <a:ext cx="1628158" cy="91440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grpSp>
    </p:spTree>
    <p:extLst>
      <p:ext uri="{BB962C8B-B14F-4D97-AF65-F5344CB8AC3E}">
        <p14:creationId xmlns:p14="http://schemas.microsoft.com/office/powerpoint/2010/main" val="315807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11" y="56829"/>
            <a:ext cx="9905998" cy="1478570"/>
          </a:xfrm>
        </p:spPr>
        <p:txBody>
          <a:bodyPr/>
          <a:lstStyle/>
          <a:p>
            <a:r>
              <a:rPr lang="de-DE" dirty="0"/>
              <a:t>Quality Management</a:t>
            </a:r>
          </a:p>
        </p:txBody>
      </p:sp>
      <p:sp>
        <p:nvSpPr>
          <p:cNvPr id="29" name="Rectangle 28"/>
          <p:cNvSpPr/>
          <p:nvPr/>
        </p:nvSpPr>
        <p:spPr bwMode="auto">
          <a:xfrm>
            <a:off x="418643" y="2523105"/>
            <a:ext cx="3592992" cy="4329851"/>
          </a:xfrm>
          <a:prstGeom prst="rect">
            <a:avLst/>
          </a:prstGeom>
          <a:solidFill>
            <a:srgbClr val="7549A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35" name="TextBox 34"/>
          <p:cNvSpPr txBox="1"/>
          <p:nvPr/>
        </p:nvSpPr>
        <p:spPr>
          <a:xfrm>
            <a:off x="418643" y="2523105"/>
            <a:ext cx="3588865" cy="1229962"/>
          </a:xfrm>
          <a:prstGeom prst="rect">
            <a:avLst/>
          </a:prstGeom>
          <a:noFill/>
        </p:spPr>
        <p:txBody>
          <a:bodyPr wrap="square" lIns="141169" tIns="198701" rIns="141169"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Test planning</a:t>
            </a:r>
            <a:br>
              <a:rPr lang="en-US" sz="2353" kern="0">
                <a:solidFill>
                  <a:srgbClr val="FFFFFF"/>
                </a:solidFill>
                <a:latin typeface="+mj-lt"/>
                <a:cs typeface="Segoe UI Semibold" panose="020B0702040204020203" pitchFamily="34" charset="0"/>
              </a:rPr>
            </a:br>
            <a:r>
              <a:rPr lang="en-US" sz="2353" kern="0">
                <a:solidFill>
                  <a:srgbClr val="FFFFFF"/>
                </a:solidFill>
                <a:latin typeface="+mj-lt"/>
                <a:cs typeface="Segoe UI Semibold" panose="020B0702040204020203" pitchFamily="34" charset="0"/>
              </a:rPr>
              <a:t>and tracking</a:t>
            </a:r>
          </a:p>
        </p:txBody>
      </p:sp>
      <p:sp>
        <p:nvSpPr>
          <p:cNvPr id="37" name="Rectangle 36"/>
          <p:cNvSpPr/>
          <p:nvPr/>
        </p:nvSpPr>
        <p:spPr bwMode="auto">
          <a:xfrm>
            <a:off x="4307811" y="2523105"/>
            <a:ext cx="3584687" cy="4329852"/>
          </a:xfrm>
          <a:prstGeom prst="rect">
            <a:avLst/>
          </a:prstGeom>
          <a:solidFill>
            <a:srgbClr val="1EBBEE"/>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40" name="TextBox 39"/>
          <p:cNvSpPr txBox="1"/>
          <p:nvPr/>
        </p:nvSpPr>
        <p:spPr>
          <a:xfrm>
            <a:off x="4303634" y="2523105"/>
            <a:ext cx="3588864" cy="1229962"/>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Manual and</a:t>
            </a:r>
            <a:br>
              <a:rPr lang="en-US" sz="2353" kern="0">
                <a:solidFill>
                  <a:srgbClr val="FFFFFF"/>
                </a:solidFill>
                <a:latin typeface="+mj-lt"/>
                <a:cs typeface="Segoe UI Semibold" panose="020B0702040204020203" pitchFamily="34" charset="0"/>
              </a:rPr>
            </a:br>
            <a:r>
              <a:rPr lang="en-US" sz="2353" kern="0">
                <a:solidFill>
                  <a:srgbClr val="FFFFFF"/>
                </a:solidFill>
                <a:latin typeface="+mj-lt"/>
                <a:cs typeface="Segoe UI Semibold" panose="020B0702040204020203" pitchFamily="34" charset="0"/>
              </a:rPr>
              <a:t>exploratory testing</a:t>
            </a:r>
          </a:p>
        </p:txBody>
      </p:sp>
      <p:sp>
        <p:nvSpPr>
          <p:cNvPr id="49" name="Content Placeholder 2"/>
          <p:cNvSpPr txBox="1">
            <a:spLocks/>
          </p:cNvSpPr>
          <p:nvPr/>
        </p:nvSpPr>
        <p:spPr>
          <a:xfrm>
            <a:off x="707906" y="1038534"/>
            <a:ext cx="11285163" cy="1225135"/>
          </a:xfrm>
          <a:prstGeom prst="rect">
            <a:avLst/>
          </a:prstGeom>
        </p:spPr>
        <p:txBody>
          <a:bodyPr vert="horz" wrap="square" lIns="146117" tIns="91324" rIns="146117" bIns="9132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212">
              <a:lnSpc>
                <a:spcPct val="130000"/>
              </a:lnSpc>
              <a:spcBef>
                <a:spcPts val="599"/>
              </a:spcBef>
              <a:buClr>
                <a:srgbClr val="000000"/>
              </a:buClr>
              <a:buSzPct val="50000"/>
              <a:buNone/>
              <a:defRPr/>
            </a:pPr>
            <a:r>
              <a:rPr lang="en-US" sz="2745" dirty="0">
                <a:solidFill>
                  <a:srgbClr val="FFFFFF"/>
                </a:solidFill>
              </a:rPr>
              <a:t>A toolset optimized for QA professionals, giving them flexibility in how they work while at the same time keeping them in sync with the rest of the team.</a:t>
            </a:r>
          </a:p>
        </p:txBody>
      </p:sp>
      <p:sp>
        <p:nvSpPr>
          <p:cNvPr id="53" name="Rectangle 52"/>
          <p:cNvSpPr/>
          <p:nvPr/>
        </p:nvSpPr>
        <p:spPr bwMode="auto">
          <a:xfrm>
            <a:off x="8195561" y="2523105"/>
            <a:ext cx="3577796" cy="4330519"/>
          </a:xfrm>
          <a:prstGeom prst="rect">
            <a:avLst/>
          </a:prstGeom>
          <a:solidFill>
            <a:srgbClr val="0070C0"/>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54" name="TextBox 53"/>
          <p:cNvSpPr txBox="1"/>
          <p:nvPr/>
        </p:nvSpPr>
        <p:spPr>
          <a:xfrm>
            <a:off x="8184493" y="2523105"/>
            <a:ext cx="3588864" cy="1229962"/>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Performance and</a:t>
            </a:r>
            <a:br>
              <a:rPr lang="en-US" sz="2353" kern="0">
                <a:solidFill>
                  <a:srgbClr val="FFFFFF"/>
                </a:solidFill>
                <a:latin typeface="+mj-lt"/>
                <a:cs typeface="Segoe UI Semibold" panose="020B0702040204020203" pitchFamily="34" charset="0"/>
              </a:rPr>
            </a:br>
            <a:r>
              <a:rPr lang="en-US" sz="2353" kern="0">
                <a:solidFill>
                  <a:srgbClr val="FFFFFF"/>
                </a:solidFill>
                <a:latin typeface="+mj-lt"/>
                <a:cs typeface="Segoe UI Semibold" panose="020B0702040204020203" pitchFamily="34" charset="0"/>
              </a:rPr>
              <a:t>load testing</a:t>
            </a:r>
          </a:p>
        </p:txBody>
      </p:sp>
      <p:grpSp>
        <p:nvGrpSpPr>
          <p:cNvPr id="10" name="Group 9"/>
          <p:cNvGrpSpPr>
            <a:grpSpLocks noChangeAspect="1"/>
          </p:cNvGrpSpPr>
          <p:nvPr/>
        </p:nvGrpSpPr>
        <p:grpSpPr bwMode="auto">
          <a:xfrm>
            <a:off x="719511" y="3822854"/>
            <a:ext cx="2991255" cy="3030103"/>
            <a:chOff x="5537" y="1700"/>
            <a:chExt cx="2002" cy="2028"/>
          </a:xfrm>
        </p:grpSpPr>
        <p:sp>
          <p:nvSpPr>
            <p:cNvPr id="11" name="Freeform 5"/>
            <p:cNvSpPr>
              <a:spLocks/>
            </p:cNvSpPr>
            <p:nvPr/>
          </p:nvSpPr>
          <p:spPr bwMode="auto">
            <a:xfrm>
              <a:off x="7170" y="1943"/>
              <a:ext cx="37" cy="54"/>
            </a:xfrm>
            <a:custGeom>
              <a:avLst/>
              <a:gdLst>
                <a:gd name="T0" fmla="*/ 1 w 37"/>
                <a:gd name="T1" fmla="*/ 54 h 54"/>
                <a:gd name="T2" fmla="*/ 1 w 37"/>
                <a:gd name="T3" fmla="*/ 46 h 54"/>
                <a:gd name="T4" fmla="*/ 15 w 37"/>
                <a:gd name="T5" fmla="*/ 46 h 54"/>
                <a:gd name="T6" fmla="*/ 15 w 37"/>
                <a:gd name="T7" fmla="*/ 10 h 54"/>
                <a:gd name="T8" fmla="*/ 3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5" y="46"/>
                  </a:lnTo>
                  <a:lnTo>
                    <a:pt x="15" y="10"/>
                  </a:lnTo>
                  <a:lnTo>
                    <a:pt x="3"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6"/>
            <p:cNvSpPr>
              <a:spLocks noEditPoints="1"/>
            </p:cNvSpPr>
            <p:nvPr/>
          </p:nvSpPr>
          <p:spPr bwMode="auto">
            <a:xfrm>
              <a:off x="7214"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7"/>
            <p:cNvSpPr>
              <a:spLocks/>
            </p:cNvSpPr>
            <p:nvPr/>
          </p:nvSpPr>
          <p:spPr bwMode="auto">
            <a:xfrm>
              <a:off x="7263" y="1943"/>
              <a:ext cx="38" cy="54"/>
            </a:xfrm>
            <a:custGeom>
              <a:avLst/>
              <a:gdLst>
                <a:gd name="T0" fmla="*/ 2 w 38"/>
                <a:gd name="T1" fmla="*/ 54 h 54"/>
                <a:gd name="T2" fmla="*/ 2 w 38"/>
                <a:gd name="T3" fmla="*/ 46 h 54"/>
                <a:gd name="T4" fmla="*/ 15 w 38"/>
                <a:gd name="T5" fmla="*/ 46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5" y="46"/>
                  </a:lnTo>
                  <a:lnTo>
                    <a:pt x="15" y="10"/>
                  </a:lnTo>
                  <a:lnTo>
                    <a:pt x="3"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8"/>
            <p:cNvSpPr>
              <a:spLocks/>
            </p:cNvSpPr>
            <p:nvPr/>
          </p:nvSpPr>
          <p:spPr bwMode="auto">
            <a:xfrm>
              <a:off x="7310"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9"/>
            <p:cNvSpPr>
              <a:spLocks noEditPoints="1"/>
            </p:cNvSpPr>
            <p:nvPr/>
          </p:nvSpPr>
          <p:spPr bwMode="auto">
            <a:xfrm>
              <a:off x="7354" y="1943"/>
              <a:ext cx="43"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4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7" y="38"/>
                    <a:pt x="25" y="40"/>
                    <a:pt x="23" y="41"/>
                  </a:cubicBezTo>
                  <a:cubicBezTo>
                    <a:pt x="21" y="42"/>
                    <a:pt x="18" y="42"/>
                    <a:pt x="16" y="42"/>
                  </a:cubicBezTo>
                  <a:cubicBezTo>
                    <a:pt x="14" y="42"/>
                    <a:pt x="12" y="42"/>
                    <a:pt x="10" y="41"/>
                  </a:cubicBezTo>
                  <a:cubicBezTo>
                    <a:pt x="8" y="40"/>
                    <a:pt x="6" y="39"/>
                    <a:pt x="5" y="37"/>
                  </a:cubicBezTo>
                  <a:cubicBezTo>
                    <a:pt x="3" y="35"/>
                    <a:pt x="2" y="33"/>
                    <a:pt x="2" y="31"/>
                  </a:cubicBezTo>
                  <a:cubicBezTo>
                    <a:pt x="1" y="28"/>
                    <a:pt x="0" y="25"/>
                    <a:pt x="0" y="21"/>
                  </a:cubicBezTo>
                  <a:cubicBezTo>
                    <a:pt x="0" y="18"/>
                    <a:pt x="1" y="15"/>
                    <a:pt x="1" y="12"/>
                  </a:cubicBezTo>
                  <a:cubicBezTo>
                    <a:pt x="2" y="9"/>
                    <a:pt x="3" y="7"/>
                    <a:pt x="5" y="5"/>
                  </a:cubicBezTo>
                  <a:cubicBezTo>
                    <a:pt x="6" y="4"/>
                    <a:pt x="8" y="2"/>
                    <a:pt x="10" y="1"/>
                  </a:cubicBezTo>
                  <a:cubicBezTo>
                    <a:pt x="12" y="0"/>
                    <a:pt x="14" y="0"/>
                    <a:pt x="17" y="0"/>
                  </a:cubicBezTo>
                  <a:cubicBezTo>
                    <a:pt x="19" y="0"/>
                    <a:pt x="21" y="0"/>
                    <a:pt x="23" y="1"/>
                  </a:cubicBezTo>
                  <a:cubicBezTo>
                    <a:pt x="25" y="2"/>
                    <a:pt x="27"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1"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3"/>
                    <a:pt x="12" y="34"/>
                  </a:cubicBezTo>
                  <a:cubicBezTo>
                    <a:pt x="13" y="35"/>
                    <a:pt x="15" y="36"/>
                    <a:pt x="16" y="36"/>
                  </a:cubicBezTo>
                  <a:cubicBezTo>
                    <a:pt x="17" y="36"/>
                    <a:pt x="19" y="35"/>
                    <a:pt x="20" y="35"/>
                  </a:cubicBezTo>
                  <a:cubicBezTo>
                    <a:pt x="21" y="34"/>
                    <a:pt x="21" y="33"/>
                    <a:pt x="22" y="32"/>
                  </a:cubicBezTo>
                  <a:cubicBezTo>
                    <a:pt x="23" y="31"/>
                    <a:pt x="24" y="29"/>
                    <a:pt x="24" y="28"/>
                  </a:cubicBezTo>
                  <a:cubicBezTo>
                    <a:pt x="24" y="26"/>
                    <a:pt x="25" y="23"/>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10"/>
            <p:cNvSpPr>
              <a:spLocks/>
            </p:cNvSpPr>
            <p:nvPr/>
          </p:nvSpPr>
          <p:spPr bwMode="auto">
            <a:xfrm>
              <a:off x="7404"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1"/>
            <p:cNvSpPr>
              <a:spLocks noEditPoints="1"/>
            </p:cNvSpPr>
            <p:nvPr/>
          </p:nvSpPr>
          <p:spPr bwMode="auto">
            <a:xfrm>
              <a:off x="7449"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12"/>
            <p:cNvSpPr>
              <a:spLocks noEditPoints="1"/>
            </p:cNvSpPr>
            <p:nvPr/>
          </p:nvSpPr>
          <p:spPr bwMode="auto">
            <a:xfrm>
              <a:off x="7496" y="1943"/>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3"/>
            <p:cNvSpPr>
              <a:spLocks noEditPoints="1"/>
            </p:cNvSpPr>
            <p:nvPr/>
          </p:nvSpPr>
          <p:spPr bwMode="auto">
            <a:xfrm>
              <a:off x="7167" y="2045"/>
              <a:ext cx="42" cy="56"/>
            </a:xfrm>
            <a:custGeom>
              <a:avLst/>
              <a:gdLst>
                <a:gd name="T0" fmla="*/ 31 w 31"/>
                <a:gd name="T1" fmla="*/ 21 h 42"/>
                <a:gd name="T2" fmla="*/ 30 w 31"/>
                <a:gd name="T3" fmla="*/ 30 h 42"/>
                <a:gd name="T4" fmla="*/ 27 w 31"/>
                <a:gd name="T5" fmla="*/ 36 h 42"/>
                <a:gd name="T6" fmla="*/ 22 w 31"/>
                <a:gd name="T7" fmla="*/ 40 h 42"/>
                <a:gd name="T8" fmla="*/ 15 w 31"/>
                <a:gd name="T9" fmla="*/ 42 h 42"/>
                <a:gd name="T10" fmla="*/ 9 w 31"/>
                <a:gd name="T11" fmla="*/ 41 h 42"/>
                <a:gd name="T12" fmla="*/ 4 w 31"/>
                <a:gd name="T13" fmla="*/ 37 h 42"/>
                <a:gd name="T14" fmla="*/ 1 w 31"/>
                <a:gd name="T15" fmla="*/ 30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4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9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7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4"/>
                    <a:pt x="27" y="36"/>
                  </a:cubicBezTo>
                  <a:cubicBezTo>
                    <a:pt x="26" y="38"/>
                    <a:pt x="24" y="39"/>
                    <a:pt x="22" y="40"/>
                  </a:cubicBezTo>
                  <a:cubicBezTo>
                    <a:pt x="20" y="41"/>
                    <a:pt x="18" y="42"/>
                    <a:pt x="15" y="42"/>
                  </a:cubicBezTo>
                  <a:cubicBezTo>
                    <a:pt x="13" y="42"/>
                    <a:pt x="11" y="41"/>
                    <a:pt x="9" y="41"/>
                  </a:cubicBezTo>
                  <a:cubicBezTo>
                    <a:pt x="7" y="40"/>
                    <a:pt x="5" y="39"/>
                    <a:pt x="4" y="37"/>
                  </a:cubicBezTo>
                  <a:cubicBezTo>
                    <a:pt x="3" y="35"/>
                    <a:pt x="2" y="33"/>
                    <a:pt x="1" y="30"/>
                  </a:cubicBezTo>
                  <a:cubicBezTo>
                    <a:pt x="0" y="28"/>
                    <a:pt x="0" y="25"/>
                    <a:pt x="0" y="21"/>
                  </a:cubicBezTo>
                  <a:cubicBezTo>
                    <a:pt x="0" y="18"/>
                    <a:pt x="0" y="15"/>
                    <a:pt x="1" y="12"/>
                  </a:cubicBezTo>
                  <a:cubicBezTo>
                    <a:pt x="1" y="9"/>
                    <a:pt x="3" y="7"/>
                    <a:pt x="4" y="5"/>
                  </a:cubicBezTo>
                  <a:cubicBezTo>
                    <a:pt x="5" y="3"/>
                    <a:pt x="7" y="2"/>
                    <a:pt x="9" y="1"/>
                  </a:cubicBezTo>
                  <a:cubicBezTo>
                    <a:pt x="11" y="0"/>
                    <a:pt x="13" y="0"/>
                    <a:pt x="16" y="0"/>
                  </a:cubicBezTo>
                  <a:cubicBezTo>
                    <a:pt x="18" y="0"/>
                    <a:pt x="20" y="0"/>
                    <a:pt x="22" y="1"/>
                  </a:cubicBezTo>
                  <a:cubicBezTo>
                    <a:pt x="24" y="2"/>
                    <a:pt x="26" y="3"/>
                    <a:pt x="27" y="4"/>
                  </a:cubicBezTo>
                  <a:cubicBezTo>
                    <a:pt x="28" y="6"/>
                    <a:pt x="30" y="8"/>
                    <a:pt x="30" y="11"/>
                  </a:cubicBezTo>
                  <a:cubicBezTo>
                    <a:pt x="31" y="14"/>
                    <a:pt x="31" y="17"/>
                    <a:pt x="31" y="21"/>
                  </a:cubicBezTo>
                  <a:close/>
                  <a:moveTo>
                    <a:pt x="7" y="21"/>
                  </a:moveTo>
                  <a:cubicBezTo>
                    <a:pt x="7" y="21"/>
                    <a:pt x="7" y="21"/>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9"/>
                  </a:cubicBezTo>
                  <a:cubicBezTo>
                    <a:pt x="9" y="11"/>
                    <a:pt x="8" y="12"/>
                    <a:pt x="8" y="14"/>
                  </a:cubicBezTo>
                  <a:cubicBezTo>
                    <a:pt x="8" y="16"/>
                    <a:pt x="7" y="18"/>
                    <a:pt x="7" y="21"/>
                  </a:cubicBezTo>
                  <a:close/>
                  <a:moveTo>
                    <a:pt x="24" y="21"/>
                  </a:moveTo>
                  <a:cubicBezTo>
                    <a:pt x="24" y="20"/>
                    <a:pt x="24" y="20"/>
                    <a:pt x="24" y="20"/>
                  </a:cubicBezTo>
                  <a:cubicBezTo>
                    <a:pt x="24" y="19"/>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4"/>
            <p:cNvSpPr>
              <a:spLocks/>
            </p:cNvSpPr>
            <p:nvPr/>
          </p:nvSpPr>
          <p:spPr bwMode="auto">
            <a:xfrm>
              <a:off x="7217"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15"/>
            <p:cNvSpPr>
              <a:spLocks noEditPoints="1"/>
            </p:cNvSpPr>
            <p:nvPr/>
          </p:nvSpPr>
          <p:spPr bwMode="auto">
            <a:xfrm>
              <a:off x="7261" y="2045"/>
              <a:ext cx="42"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2" y="0"/>
                    <a:pt x="14" y="0"/>
                    <a:pt x="16" y="0"/>
                  </a:cubicBezTo>
                  <a:cubicBezTo>
                    <a:pt x="19" y="0"/>
                    <a:pt x="21" y="0"/>
                    <a:pt x="23" y="1"/>
                  </a:cubicBezTo>
                  <a:cubicBezTo>
                    <a:pt x="25" y="2"/>
                    <a:pt x="26" y="3"/>
                    <a:pt x="28"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8"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4"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6"/>
            <p:cNvSpPr>
              <a:spLocks noEditPoints="1"/>
            </p:cNvSpPr>
            <p:nvPr/>
          </p:nvSpPr>
          <p:spPr bwMode="auto">
            <a:xfrm>
              <a:off x="7308" y="2045"/>
              <a:ext cx="42" cy="56"/>
            </a:xfrm>
            <a:custGeom>
              <a:avLst/>
              <a:gdLst>
                <a:gd name="T0" fmla="*/ 32 w 32"/>
                <a:gd name="T1" fmla="*/ 21 h 42"/>
                <a:gd name="T2" fmla="*/ 31 w 32"/>
                <a:gd name="T3" fmla="*/ 30 h 42"/>
                <a:gd name="T4" fmla="*/ 28 w 32"/>
                <a:gd name="T5" fmla="*/ 36 h 42"/>
                <a:gd name="T6" fmla="*/ 23 w 32"/>
                <a:gd name="T7" fmla="*/ 40 h 42"/>
                <a:gd name="T8" fmla="*/ 16 w 32"/>
                <a:gd name="T9" fmla="*/ 42 h 42"/>
                <a:gd name="T10" fmla="*/ 9 w 32"/>
                <a:gd name="T11" fmla="*/ 41 h 42"/>
                <a:gd name="T12" fmla="*/ 5 w 32"/>
                <a:gd name="T13" fmla="*/ 37 h 42"/>
                <a:gd name="T14" fmla="*/ 1 w 32"/>
                <a:gd name="T15" fmla="*/ 30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5" y="39"/>
                    <a:pt x="23" y="40"/>
                  </a:cubicBezTo>
                  <a:cubicBezTo>
                    <a:pt x="21" y="41"/>
                    <a:pt x="18" y="42"/>
                    <a:pt x="16" y="42"/>
                  </a:cubicBezTo>
                  <a:cubicBezTo>
                    <a:pt x="13" y="42"/>
                    <a:pt x="11" y="41"/>
                    <a:pt x="9" y="41"/>
                  </a:cubicBezTo>
                  <a:cubicBezTo>
                    <a:pt x="8" y="40"/>
                    <a:pt x="6" y="39"/>
                    <a:pt x="5" y="37"/>
                  </a:cubicBezTo>
                  <a:cubicBezTo>
                    <a:pt x="3" y="35"/>
                    <a:pt x="2" y="33"/>
                    <a:pt x="1" y="30"/>
                  </a:cubicBezTo>
                  <a:cubicBezTo>
                    <a:pt x="1" y="28"/>
                    <a:pt x="0" y="25"/>
                    <a:pt x="0" y="21"/>
                  </a:cubicBezTo>
                  <a:cubicBezTo>
                    <a:pt x="0" y="18"/>
                    <a:pt x="1" y="15"/>
                    <a:pt x="1" y="12"/>
                  </a:cubicBezTo>
                  <a:cubicBezTo>
                    <a:pt x="2" y="9"/>
                    <a:pt x="3" y="7"/>
                    <a:pt x="4" y="5"/>
                  </a:cubicBezTo>
                  <a:cubicBezTo>
                    <a:pt x="6" y="3"/>
                    <a:pt x="8" y="2"/>
                    <a:pt x="10" y="1"/>
                  </a:cubicBezTo>
                  <a:cubicBezTo>
                    <a:pt x="12" y="0"/>
                    <a:pt x="14" y="0"/>
                    <a:pt x="17" y="0"/>
                  </a:cubicBezTo>
                  <a:cubicBezTo>
                    <a:pt x="19" y="0"/>
                    <a:pt x="21" y="0"/>
                    <a:pt x="23" y="1"/>
                  </a:cubicBezTo>
                  <a:cubicBezTo>
                    <a:pt x="25" y="2"/>
                    <a:pt x="26" y="3"/>
                    <a:pt x="28" y="4"/>
                  </a:cubicBezTo>
                  <a:cubicBezTo>
                    <a:pt x="29" y="6"/>
                    <a:pt x="30" y="8"/>
                    <a:pt x="31" y="11"/>
                  </a:cubicBezTo>
                  <a:cubicBezTo>
                    <a:pt x="32" y="14"/>
                    <a:pt x="32" y="17"/>
                    <a:pt x="32" y="21"/>
                  </a:cubicBezTo>
                  <a:close/>
                  <a:moveTo>
                    <a:pt x="8" y="21"/>
                  </a:moveTo>
                  <a:cubicBezTo>
                    <a:pt x="8" y="21"/>
                    <a:pt x="8" y="21"/>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9"/>
                  </a:cubicBezTo>
                  <a:cubicBezTo>
                    <a:pt x="10" y="11"/>
                    <a:pt x="9" y="12"/>
                    <a:pt x="9"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7"/>
            <p:cNvSpPr>
              <a:spLocks/>
            </p:cNvSpPr>
            <p:nvPr/>
          </p:nvSpPr>
          <p:spPr bwMode="auto">
            <a:xfrm>
              <a:off x="7357" y="2045"/>
              <a:ext cx="39" cy="55"/>
            </a:xfrm>
            <a:custGeom>
              <a:avLst/>
              <a:gdLst>
                <a:gd name="T0" fmla="*/ 1 w 39"/>
                <a:gd name="T1" fmla="*/ 55 h 55"/>
                <a:gd name="T2" fmla="*/ 1 w 39"/>
                <a:gd name="T3" fmla="*/ 45 h 55"/>
                <a:gd name="T4" fmla="*/ 16 w 39"/>
                <a:gd name="T5" fmla="*/ 45 h 55"/>
                <a:gd name="T6" fmla="*/ 16 w 39"/>
                <a:gd name="T7" fmla="*/ 11 h 55"/>
                <a:gd name="T8" fmla="*/ 4 w 39"/>
                <a:gd name="T9" fmla="*/ 17 h 55"/>
                <a:gd name="T10" fmla="*/ 0 w 39"/>
                <a:gd name="T11" fmla="*/ 9 h 55"/>
                <a:gd name="T12" fmla="*/ 17 w 39"/>
                <a:gd name="T13" fmla="*/ 0 h 55"/>
                <a:gd name="T14" fmla="*/ 27 w 39"/>
                <a:gd name="T15" fmla="*/ 0 h 55"/>
                <a:gd name="T16" fmla="*/ 27 w 39"/>
                <a:gd name="T17" fmla="*/ 45 h 55"/>
                <a:gd name="T18" fmla="*/ 39 w 39"/>
                <a:gd name="T19" fmla="*/ 45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5"/>
                  </a:lnTo>
                  <a:lnTo>
                    <a:pt x="16" y="45"/>
                  </a:lnTo>
                  <a:lnTo>
                    <a:pt x="16" y="11"/>
                  </a:lnTo>
                  <a:lnTo>
                    <a:pt x="4" y="17"/>
                  </a:lnTo>
                  <a:lnTo>
                    <a:pt x="0" y="9"/>
                  </a:lnTo>
                  <a:lnTo>
                    <a:pt x="17" y="0"/>
                  </a:lnTo>
                  <a:lnTo>
                    <a:pt x="27" y="0"/>
                  </a:lnTo>
                  <a:lnTo>
                    <a:pt x="27" y="45"/>
                  </a:lnTo>
                  <a:lnTo>
                    <a:pt x="39" y="45"/>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8"/>
            <p:cNvSpPr>
              <a:spLocks/>
            </p:cNvSpPr>
            <p:nvPr/>
          </p:nvSpPr>
          <p:spPr bwMode="auto">
            <a:xfrm>
              <a:off x="7404" y="2045"/>
              <a:ext cx="38" cy="55"/>
            </a:xfrm>
            <a:custGeom>
              <a:avLst/>
              <a:gdLst>
                <a:gd name="T0" fmla="*/ 2 w 38"/>
                <a:gd name="T1" fmla="*/ 55 h 55"/>
                <a:gd name="T2" fmla="*/ 2 w 38"/>
                <a:gd name="T3" fmla="*/ 45 h 55"/>
                <a:gd name="T4" fmla="*/ 16 w 38"/>
                <a:gd name="T5" fmla="*/ 45 h 55"/>
                <a:gd name="T6" fmla="*/ 16 w 38"/>
                <a:gd name="T7" fmla="*/ 11 h 55"/>
                <a:gd name="T8" fmla="*/ 4 w 38"/>
                <a:gd name="T9" fmla="*/ 17 h 55"/>
                <a:gd name="T10" fmla="*/ 0 w 38"/>
                <a:gd name="T11" fmla="*/ 9 h 55"/>
                <a:gd name="T12" fmla="*/ 17 w 38"/>
                <a:gd name="T13" fmla="*/ 0 h 55"/>
                <a:gd name="T14" fmla="*/ 26 w 38"/>
                <a:gd name="T15" fmla="*/ 0 h 55"/>
                <a:gd name="T16" fmla="*/ 26 w 38"/>
                <a:gd name="T17" fmla="*/ 45 h 55"/>
                <a:gd name="T18" fmla="*/ 38 w 38"/>
                <a:gd name="T19" fmla="*/ 45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5"/>
                  </a:lnTo>
                  <a:lnTo>
                    <a:pt x="16" y="45"/>
                  </a:lnTo>
                  <a:lnTo>
                    <a:pt x="16" y="11"/>
                  </a:lnTo>
                  <a:lnTo>
                    <a:pt x="4" y="17"/>
                  </a:lnTo>
                  <a:lnTo>
                    <a:pt x="0" y="9"/>
                  </a:lnTo>
                  <a:lnTo>
                    <a:pt x="17" y="0"/>
                  </a:lnTo>
                  <a:lnTo>
                    <a:pt x="26" y="0"/>
                  </a:lnTo>
                  <a:lnTo>
                    <a:pt x="26" y="45"/>
                  </a:lnTo>
                  <a:lnTo>
                    <a:pt x="38" y="45"/>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9"/>
            <p:cNvSpPr>
              <a:spLocks/>
            </p:cNvSpPr>
            <p:nvPr/>
          </p:nvSpPr>
          <p:spPr bwMode="auto">
            <a:xfrm>
              <a:off x="7452"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20"/>
            <p:cNvSpPr>
              <a:spLocks noEditPoints="1"/>
            </p:cNvSpPr>
            <p:nvPr/>
          </p:nvSpPr>
          <p:spPr bwMode="auto">
            <a:xfrm>
              <a:off x="7496" y="2045"/>
              <a:ext cx="43"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1" y="0"/>
                    <a:pt x="14" y="0"/>
                    <a:pt x="16" y="0"/>
                  </a:cubicBezTo>
                  <a:cubicBezTo>
                    <a:pt x="19" y="0"/>
                    <a:pt x="21" y="0"/>
                    <a:pt x="23" y="1"/>
                  </a:cubicBezTo>
                  <a:cubicBezTo>
                    <a:pt x="24" y="2"/>
                    <a:pt x="26" y="3"/>
                    <a:pt x="27"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21"/>
            <p:cNvSpPr>
              <a:spLocks noEditPoints="1"/>
            </p:cNvSpPr>
            <p:nvPr/>
          </p:nvSpPr>
          <p:spPr bwMode="auto">
            <a:xfrm>
              <a:off x="7167"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6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9 w 31"/>
                <a:gd name="T61" fmla="*/ 30 h 43"/>
                <a:gd name="T62" fmla="*/ 11 w 31"/>
                <a:gd name="T63" fmla="*/ 35 h 43"/>
                <a:gd name="T64" fmla="*/ 16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2" y="34"/>
                    <a:pt x="1" y="31"/>
                  </a:cubicBezTo>
                  <a:cubicBezTo>
                    <a:pt x="0" y="29"/>
                    <a:pt x="0" y="25"/>
                    <a:pt x="0" y="22"/>
                  </a:cubicBezTo>
                  <a:cubicBezTo>
                    <a:pt x="0" y="18"/>
                    <a:pt x="0" y="15"/>
                    <a:pt x="1" y="13"/>
                  </a:cubicBezTo>
                  <a:cubicBezTo>
                    <a:pt x="1" y="10"/>
                    <a:pt x="3"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6" y="7"/>
                  </a:cubicBezTo>
                  <a:cubicBezTo>
                    <a:pt x="14" y="7"/>
                    <a:pt x="13" y="7"/>
                    <a:pt x="12" y="7"/>
                  </a:cubicBezTo>
                  <a:cubicBezTo>
                    <a:pt x="11" y="8"/>
                    <a:pt x="10" y="9"/>
                    <a:pt x="10" y="10"/>
                  </a:cubicBezTo>
                  <a:cubicBezTo>
                    <a:pt x="9" y="11"/>
                    <a:pt x="8" y="13"/>
                    <a:pt x="8" y="15"/>
                  </a:cubicBezTo>
                  <a:cubicBezTo>
                    <a:pt x="8" y="17"/>
                    <a:pt x="7" y="19"/>
                    <a:pt x="7" y="21"/>
                  </a:cubicBezTo>
                  <a:close/>
                  <a:moveTo>
                    <a:pt x="24" y="22"/>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
            <p:cNvSpPr>
              <a:spLocks/>
            </p:cNvSpPr>
            <p:nvPr/>
          </p:nvSpPr>
          <p:spPr bwMode="auto">
            <a:xfrm>
              <a:off x="7217"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23"/>
            <p:cNvSpPr>
              <a:spLocks/>
            </p:cNvSpPr>
            <p:nvPr/>
          </p:nvSpPr>
          <p:spPr bwMode="auto">
            <a:xfrm>
              <a:off x="7263" y="2148"/>
              <a:ext cx="38" cy="54"/>
            </a:xfrm>
            <a:custGeom>
              <a:avLst/>
              <a:gdLst>
                <a:gd name="T0" fmla="*/ 2 w 38"/>
                <a:gd name="T1" fmla="*/ 54 h 54"/>
                <a:gd name="T2" fmla="*/ 2 w 38"/>
                <a:gd name="T3" fmla="*/ 45 h 54"/>
                <a:gd name="T4" fmla="*/ 15 w 38"/>
                <a:gd name="T5" fmla="*/ 45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5" y="45"/>
                  </a:lnTo>
                  <a:lnTo>
                    <a:pt x="15" y="10"/>
                  </a:lnTo>
                  <a:lnTo>
                    <a:pt x="3"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24"/>
            <p:cNvSpPr>
              <a:spLocks/>
            </p:cNvSpPr>
            <p:nvPr/>
          </p:nvSpPr>
          <p:spPr bwMode="auto">
            <a:xfrm>
              <a:off x="7310" y="2148"/>
              <a:ext cx="38" cy="54"/>
            </a:xfrm>
            <a:custGeom>
              <a:avLst/>
              <a:gdLst>
                <a:gd name="T0" fmla="*/ 2 w 38"/>
                <a:gd name="T1" fmla="*/ 54 h 54"/>
                <a:gd name="T2" fmla="*/ 2 w 38"/>
                <a:gd name="T3" fmla="*/ 45 h 54"/>
                <a:gd name="T4" fmla="*/ 16 w 38"/>
                <a:gd name="T5" fmla="*/ 45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6" y="45"/>
                  </a:lnTo>
                  <a:lnTo>
                    <a:pt x="16" y="10"/>
                  </a:lnTo>
                  <a:lnTo>
                    <a:pt x="4"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Freeform 25"/>
            <p:cNvSpPr>
              <a:spLocks noEditPoints="1"/>
            </p:cNvSpPr>
            <p:nvPr/>
          </p:nvSpPr>
          <p:spPr bwMode="auto">
            <a:xfrm>
              <a:off x="7354" y="2146"/>
              <a:ext cx="43" cy="58"/>
            </a:xfrm>
            <a:custGeom>
              <a:avLst/>
              <a:gdLst>
                <a:gd name="T0" fmla="*/ 32 w 32"/>
                <a:gd name="T1" fmla="*/ 21 h 43"/>
                <a:gd name="T2" fmla="*/ 31 w 32"/>
                <a:gd name="T3" fmla="*/ 30 h 43"/>
                <a:gd name="T4" fmla="*/ 28 w 32"/>
                <a:gd name="T5" fmla="*/ 37 h 43"/>
                <a:gd name="T6" fmla="*/ 23 w 32"/>
                <a:gd name="T7" fmla="*/ 41 h 43"/>
                <a:gd name="T8" fmla="*/ 16 w 32"/>
                <a:gd name="T9" fmla="*/ 43 h 43"/>
                <a:gd name="T10" fmla="*/ 10 w 32"/>
                <a:gd name="T11" fmla="*/ 41 h 43"/>
                <a:gd name="T12" fmla="*/ 5 w 32"/>
                <a:gd name="T13" fmla="*/ 38 h 43"/>
                <a:gd name="T14" fmla="*/ 2 w 32"/>
                <a:gd name="T15" fmla="*/ 31 h 43"/>
                <a:gd name="T16" fmla="*/ 0 w 32"/>
                <a:gd name="T17" fmla="*/ 22 h 43"/>
                <a:gd name="T18" fmla="*/ 1 w 32"/>
                <a:gd name="T19" fmla="*/ 13 h 43"/>
                <a:gd name="T20" fmla="*/ 5 w 32"/>
                <a:gd name="T21" fmla="*/ 6 h 43"/>
                <a:gd name="T22" fmla="*/ 10 w 32"/>
                <a:gd name="T23" fmla="*/ 2 h 43"/>
                <a:gd name="T24" fmla="*/ 17 w 32"/>
                <a:gd name="T25" fmla="*/ 0 h 43"/>
                <a:gd name="T26" fmla="*/ 23 w 32"/>
                <a:gd name="T27" fmla="*/ 2 h 43"/>
                <a:gd name="T28" fmla="*/ 28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1 w 32"/>
                <a:gd name="T43" fmla="*/ 8 h 43"/>
                <a:gd name="T44" fmla="*/ 16 w 32"/>
                <a:gd name="T45" fmla="*/ 7 h 43"/>
                <a:gd name="T46" fmla="*/ 13 w 32"/>
                <a:gd name="T47" fmla="*/ 7 h 43"/>
                <a:gd name="T48" fmla="*/ 10 w 32"/>
                <a:gd name="T49" fmla="*/ 10 h 43"/>
                <a:gd name="T50" fmla="*/ 9 w 32"/>
                <a:gd name="T51" fmla="*/ 15 h 43"/>
                <a:gd name="T52" fmla="*/ 8 w 32"/>
                <a:gd name="T53" fmla="*/ 21 h 43"/>
                <a:gd name="T54" fmla="*/ 25 w 32"/>
                <a:gd name="T55" fmla="*/ 22 h 43"/>
                <a:gd name="T56" fmla="*/ 25 w 32"/>
                <a:gd name="T57" fmla="*/ 20 h 43"/>
                <a:gd name="T58" fmla="*/ 24 w 32"/>
                <a:gd name="T59" fmla="*/ 19 h 43"/>
                <a:gd name="T60" fmla="*/ 9 w 32"/>
                <a:gd name="T61" fmla="*/ 30 h 43"/>
                <a:gd name="T62" fmla="*/ 12 w 32"/>
                <a:gd name="T63" fmla="*/ 35 h 43"/>
                <a:gd name="T64" fmla="*/ 16 w 32"/>
                <a:gd name="T65" fmla="*/ 36 h 43"/>
                <a:gd name="T66" fmla="*/ 20 w 32"/>
                <a:gd name="T67" fmla="*/ 35 h 43"/>
                <a:gd name="T68" fmla="*/ 22 w 32"/>
                <a:gd name="T69" fmla="*/ 33 h 43"/>
                <a:gd name="T70" fmla="*/ 24 w 32"/>
                <a:gd name="T71" fmla="*/ 28 h 43"/>
                <a:gd name="T72" fmla="*/ 25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2" y="28"/>
                    <a:pt x="31" y="30"/>
                  </a:cubicBezTo>
                  <a:cubicBezTo>
                    <a:pt x="30" y="33"/>
                    <a:pt x="29" y="35"/>
                    <a:pt x="28" y="37"/>
                  </a:cubicBezTo>
                  <a:cubicBezTo>
                    <a:pt x="27" y="39"/>
                    <a:pt x="25" y="40"/>
                    <a:pt x="23" y="41"/>
                  </a:cubicBezTo>
                  <a:cubicBezTo>
                    <a:pt x="21" y="42"/>
                    <a:pt x="18" y="43"/>
                    <a:pt x="16" y="43"/>
                  </a:cubicBezTo>
                  <a:cubicBezTo>
                    <a:pt x="14" y="43"/>
                    <a:pt x="12" y="42"/>
                    <a:pt x="10" y="41"/>
                  </a:cubicBezTo>
                  <a:cubicBezTo>
                    <a:pt x="8" y="41"/>
                    <a:pt x="6" y="39"/>
                    <a:pt x="5" y="38"/>
                  </a:cubicBezTo>
                  <a:cubicBezTo>
                    <a:pt x="3" y="36"/>
                    <a:pt x="2" y="34"/>
                    <a:pt x="2" y="31"/>
                  </a:cubicBezTo>
                  <a:cubicBezTo>
                    <a:pt x="1" y="29"/>
                    <a:pt x="0" y="25"/>
                    <a:pt x="0" y="22"/>
                  </a:cubicBezTo>
                  <a:cubicBezTo>
                    <a:pt x="0" y="18"/>
                    <a:pt x="1" y="15"/>
                    <a:pt x="1" y="13"/>
                  </a:cubicBezTo>
                  <a:cubicBezTo>
                    <a:pt x="2" y="10"/>
                    <a:pt x="3" y="8"/>
                    <a:pt x="5" y="6"/>
                  </a:cubicBezTo>
                  <a:cubicBezTo>
                    <a:pt x="6" y="4"/>
                    <a:pt x="8" y="3"/>
                    <a:pt x="10" y="2"/>
                  </a:cubicBezTo>
                  <a:cubicBezTo>
                    <a:pt x="12" y="1"/>
                    <a:pt x="14" y="0"/>
                    <a:pt x="17" y="0"/>
                  </a:cubicBezTo>
                  <a:cubicBezTo>
                    <a:pt x="19" y="0"/>
                    <a:pt x="21" y="1"/>
                    <a:pt x="23" y="2"/>
                  </a:cubicBezTo>
                  <a:cubicBezTo>
                    <a:pt x="25" y="2"/>
                    <a:pt x="27" y="4"/>
                    <a:pt x="28" y="5"/>
                  </a:cubicBezTo>
                  <a:cubicBezTo>
                    <a:pt x="29" y="7"/>
                    <a:pt x="30" y="9"/>
                    <a:pt x="31" y="12"/>
                  </a:cubicBezTo>
                  <a:cubicBezTo>
                    <a:pt x="32" y="14"/>
                    <a:pt x="32" y="18"/>
                    <a:pt x="32" y="21"/>
                  </a:cubicBezTo>
                  <a:close/>
                  <a:moveTo>
                    <a:pt x="8" y="21"/>
                  </a:moveTo>
                  <a:cubicBezTo>
                    <a:pt x="8" y="22"/>
                    <a:pt x="8" y="22"/>
                    <a:pt x="8" y="23"/>
                  </a:cubicBezTo>
                  <a:cubicBezTo>
                    <a:pt x="8" y="23"/>
                    <a:pt x="8" y="23"/>
                    <a:pt x="8" y="24"/>
                  </a:cubicBezTo>
                  <a:cubicBezTo>
                    <a:pt x="23" y="13"/>
                    <a:pt x="23" y="13"/>
                    <a:pt x="23" y="13"/>
                  </a:cubicBezTo>
                  <a:cubicBezTo>
                    <a:pt x="23" y="11"/>
                    <a:pt x="22" y="9"/>
                    <a:pt x="21" y="8"/>
                  </a:cubicBezTo>
                  <a:cubicBezTo>
                    <a:pt x="19" y="7"/>
                    <a:pt x="18" y="7"/>
                    <a:pt x="16" y="7"/>
                  </a:cubicBezTo>
                  <a:cubicBezTo>
                    <a:pt x="15" y="7"/>
                    <a:pt x="14" y="7"/>
                    <a:pt x="13" y="7"/>
                  </a:cubicBezTo>
                  <a:cubicBezTo>
                    <a:pt x="12" y="8"/>
                    <a:pt x="11" y="9"/>
                    <a:pt x="10" y="10"/>
                  </a:cubicBezTo>
                  <a:cubicBezTo>
                    <a:pt x="10" y="11"/>
                    <a:pt x="9" y="13"/>
                    <a:pt x="9" y="15"/>
                  </a:cubicBezTo>
                  <a:cubicBezTo>
                    <a:pt x="8" y="17"/>
                    <a:pt x="8" y="19"/>
                    <a:pt x="8" y="21"/>
                  </a:cubicBezTo>
                  <a:close/>
                  <a:moveTo>
                    <a:pt x="25" y="22"/>
                  </a:moveTo>
                  <a:cubicBezTo>
                    <a:pt x="25" y="21"/>
                    <a:pt x="25" y="21"/>
                    <a:pt x="25" y="20"/>
                  </a:cubicBezTo>
                  <a:cubicBezTo>
                    <a:pt x="25" y="20"/>
                    <a:pt x="24" y="20"/>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5"/>
                    <a:pt x="21" y="34"/>
                    <a:pt x="22" y="33"/>
                  </a:cubicBezTo>
                  <a:cubicBezTo>
                    <a:pt x="23" y="32"/>
                    <a:pt x="24" y="30"/>
                    <a:pt x="24" y="28"/>
                  </a:cubicBezTo>
                  <a:cubicBezTo>
                    <a:pt x="24" y="26"/>
                    <a:pt x="25" y="24"/>
                    <a:pt x="2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noEditPoints="1"/>
            </p:cNvSpPr>
            <p:nvPr/>
          </p:nvSpPr>
          <p:spPr bwMode="auto">
            <a:xfrm>
              <a:off x="7402"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5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8 w 31"/>
                <a:gd name="T61" fmla="*/ 30 h 43"/>
                <a:gd name="T62" fmla="*/ 11 w 31"/>
                <a:gd name="T63" fmla="*/ 35 h 43"/>
                <a:gd name="T64" fmla="*/ 15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1" y="34"/>
                    <a:pt x="1" y="31"/>
                  </a:cubicBezTo>
                  <a:cubicBezTo>
                    <a:pt x="0" y="29"/>
                    <a:pt x="0" y="25"/>
                    <a:pt x="0" y="22"/>
                  </a:cubicBezTo>
                  <a:cubicBezTo>
                    <a:pt x="0" y="18"/>
                    <a:pt x="0" y="15"/>
                    <a:pt x="1" y="13"/>
                  </a:cubicBezTo>
                  <a:cubicBezTo>
                    <a:pt x="1" y="10"/>
                    <a:pt x="2"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5" y="7"/>
                  </a:cubicBezTo>
                  <a:cubicBezTo>
                    <a:pt x="14" y="7"/>
                    <a:pt x="13" y="7"/>
                    <a:pt x="12" y="7"/>
                  </a:cubicBezTo>
                  <a:cubicBezTo>
                    <a:pt x="11" y="8"/>
                    <a:pt x="10" y="9"/>
                    <a:pt x="10" y="10"/>
                  </a:cubicBezTo>
                  <a:cubicBezTo>
                    <a:pt x="9" y="11"/>
                    <a:pt x="8" y="13"/>
                    <a:pt x="8" y="15"/>
                  </a:cubicBezTo>
                  <a:cubicBezTo>
                    <a:pt x="7" y="17"/>
                    <a:pt x="7" y="19"/>
                    <a:pt x="7" y="21"/>
                  </a:cubicBezTo>
                  <a:close/>
                  <a:moveTo>
                    <a:pt x="24" y="22"/>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p:cNvSpPr>
            <p:nvPr/>
          </p:nvSpPr>
          <p:spPr bwMode="auto">
            <a:xfrm>
              <a:off x="7452"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28"/>
            <p:cNvSpPr>
              <a:spLocks noEditPoints="1"/>
            </p:cNvSpPr>
            <p:nvPr/>
          </p:nvSpPr>
          <p:spPr bwMode="auto">
            <a:xfrm>
              <a:off x="7496" y="2146"/>
              <a:ext cx="43" cy="58"/>
            </a:xfrm>
            <a:custGeom>
              <a:avLst/>
              <a:gdLst>
                <a:gd name="T0" fmla="*/ 32 w 32"/>
                <a:gd name="T1" fmla="*/ 21 h 43"/>
                <a:gd name="T2" fmla="*/ 31 w 32"/>
                <a:gd name="T3" fmla="*/ 30 h 43"/>
                <a:gd name="T4" fmla="*/ 28 w 32"/>
                <a:gd name="T5" fmla="*/ 37 h 43"/>
                <a:gd name="T6" fmla="*/ 22 w 32"/>
                <a:gd name="T7" fmla="*/ 41 h 43"/>
                <a:gd name="T8" fmla="*/ 15 w 32"/>
                <a:gd name="T9" fmla="*/ 43 h 43"/>
                <a:gd name="T10" fmla="*/ 9 w 32"/>
                <a:gd name="T11" fmla="*/ 41 h 43"/>
                <a:gd name="T12" fmla="*/ 4 w 32"/>
                <a:gd name="T13" fmla="*/ 38 h 43"/>
                <a:gd name="T14" fmla="*/ 1 w 32"/>
                <a:gd name="T15" fmla="*/ 31 h 43"/>
                <a:gd name="T16" fmla="*/ 0 w 32"/>
                <a:gd name="T17" fmla="*/ 22 h 43"/>
                <a:gd name="T18" fmla="*/ 1 w 32"/>
                <a:gd name="T19" fmla="*/ 13 h 43"/>
                <a:gd name="T20" fmla="*/ 4 w 32"/>
                <a:gd name="T21" fmla="*/ 6 h 43"/>
                <a:gd name="T22" fmla="*/ 9 w 32"/>
                <a:gd name="T23" fmla="*/ 2 h 43"/>
                <a:gd name="T24" fmla="*/ 16 w 32"/>
                <a:gd name="T25" fmla="*/ 0 h 43"/>
                <a:gd name="T26" fmla="*/ 23 w 32"/>
                <a:gd name="T27" fmla="*/ 2 h 43"/>
                <a:gd name="T28" fmla="*/ 27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0 w 32"/>
                <a:gd name="T43" fmla="*/ 8 h 43"/>
                <a:gd name="T44" fmla="*/ 16 w 32"/>
                <a:gd name="T45" fmla="*/ 7 h 43"/>
                <a:gd name="T46" fmla="*/ 13 w 32"/>
                <a:gd name="T47" fmla="*/ 7 h 43"/>
                <a:gd name="T48" fmla="*/ 10 w 32"/>
                <a:gd name="T49" fmla="*/ 10 h 43"/>
                <a:gd name="T50" fmla="*/ 8 w 32"/>
                <a:gd name="T51" fmla="*/ 15 h 43"/>
                <a:gd name="T52" fmla="*/ 8 w 32"/>
                <a:gd name="T53" fmla="*/ 21 h 43"/>
                <a:gd name="T54" fmla="*/ 24 w 32"/>
                <a:gd name="T55" fmla="*/ 22 h 43"/>
                <a:gd name="T56" fmla="*/ 24 w 32"/>
                <a:gd name="T57" fmla="*/ 20 h 43"/>
                <a:gd name="T58" fmla="*/ 24 w 32"/>
                <a:gd name="T59" fmla="*/ 19 h 43"/>
                <a:gd name="T60" fmla="*/ 9 w 32"/>
                <a:gd name="T61" fmla="*/ 30 h 43"/>
                <a:gd name="T62" fmla="*/ 12 w 32"/>
                <a:gd name="T63" fmla="*/ 35 h 43"/>
                <a:gd name="T64" fmla="*/ 16 w 32"/>
                <a:gd name="T65" fmla="*/ 36 h 43"/>
                <a:gd name="T66" fmla="*/ 19 w 32"/>
                <a:gd name="T67" fmla="*/ 35 h 43"/>
                <a:gd name="T68" fmla="*/ 22 w 32"/>
                <a:gd name="T69" fmla="*/ 33 h 43"/>
                <a:gd name="T70" fmla="*/ 23 w 32"/>
                <a:gd name="T71" fmla="*/ 28 h 43"/>
                <a:gd name="T72" fmla="*/ 24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1" y="28"/>
                    <a:pt x="31" y="30"/>
                  </a:cubicBezTo>
                  <a:cubicBezTo>
                    <a:pt x="30" y="33"/>
                    <a:pt x="29" y="35"/>
                    <a:pt x="28" y="37"/>
                  </a:cubicBezTo>
                  <a:cubicBezTo>
                    <a:pt x="26" y="39"/>
                    <a:pt x="24" y="40"/>
                    <a:pt x="22" y="41"/>
                  </a:cubicBezTo>
                  <a:cubicBezTo>
                    <a:pt x="20" y="42"/>
                    <a:pt x="18" y="43"/>
                    <a:pt x="15" y="43"/>
                  </a:cubicBezTo>
                  <a:cubicBezTo>
                    <a:pt x="13" y="43"/>
                    <a:pt x="11" y="42"/>
                    <a:pt x="9" y="41"/>
                  </a:cubicBezTo>
                  <a:cubicBezTo>
                    <a:pt x="7" y="41"/>
                    <a:pt x="6" y="39"/>
                    <a:pt x="4" y="38"/>
                  </a:cubicBezTo>
                  <a:cubicBezTo>
                    <a:pt x="3" y="36"/>
                    <a:pt x="2" y="34"/>
                    <a:pt x="1" y="31"/>
                  </a:cubicBezTo>
                  <a:cubicBezTo>
                    <a:pt x="0" y="29"/>
                    <a:pt x="0" y="25"/>
                    <a:pt x="0" y="22"/>
                  </a:cubicBezTo>
                  <a:cubicBezTo>
                    <a:pt x="0" y="18"/>
                    <a:pt x="0" y="15"/>
                    <a:pt x="1" y="13"/>
                  </a:cubicBezTo>
                  <a:cubicBezTo>
                    <a:pt x="2" y="10"/>
                    <a:pt x="3" y="8"/>
                    <a:pt x="4" y="6"/>
                  </a:cubicBezTo>
                  <a:cubicBezTo>
                    <a:pt x="6" y="4"/>
                    <a:pt x="7" y="3"/>
                    <a:pt x="9" y="2"/>
                  </a:cubicBezTo>
                  <a:cubicBezTo>
                    <a:pt x="11" y="1"/>
                    <a:pt x="14" y="0"/>
                    <a:pt x="16" y="0"/>
                  </a:cubicBezTo>
                  <a:cubicBezTo>
                    <a:pt x="19" y="0"/>
                    <a:pt x="21" y="1"/>
                    <a:pt x="23" y="2"/>
                  </a:cubicBezTo>
                  <a:cubicBezTo>
                    <a:pt x="24" y="2"/>
                    <a:pt x="26" y="4"/>
                    <a:pt x="27" y="5"/>
                  </a:cubicBezTo>
                  <a:cubicBezTo>
                    <a:pt x="29" y="7"/>
                    <a:pt x="30" y="9"/>
                    <a:pt x="31" y="12"/>
                  </a:cubicBezTo>
                  <a:cubicBezTo>
                    <a:pt x="31" y="14"/>
                    <a:pt x="32" y="18"/>
                    <a:pt x="32" y="21"/>
                  </a:cubicBezTo>
                  <a:close/>
                  <a:moveTo>
                    <a:pt x="8" y="21"/>
                  </a:moveTo>
                  <a:cubicBezTo>
                    <a:pt x="8" y="22"/>
                    <a:pt x="8" y="22"/>
                    <a:pt x="8" y="23"/>
                  </a:cubicBezTo>
                  <a:cubicBezTo>
                    <a:pt x="8" y="23"/>
                    <a:pt x="8" y="23"/>
                    <a:pt x="8" y="24"/>
                  </a:cubicBezTo>
                  <a:cubicBezTo>
                    <a:pt x="23" y="13"/>
                    <a:pt x="23" y="13"/>
                    <a:pt x="23" y="13"/>
                  </a:cubicBezTo>
                  <a:cubicBezTo>
                    <a:pt x="22" y="11"/>
                    <a:pt x="21" y="9"/>
                    <a:pt x="20" y="8"/>
                  </a:cubicBezTo>
                  <a:cubicBezTo>
                    <a:pt x="19" y="7"/>
                    <a:pt x="17" y="7"/>
                    <a:pt x="16" y="7"/>
                  </a:cubicBezTo>
                  <a:cubicBezTo>
                    <a:pt x="15" y="7"/>
                    <a:pt x="14" y="7"/>
                    <a:pt x="13" y="7"/>
                  </a:cubicBezTo>
                  <a:cubicBezTo>
                    <a:pt x="12" y="8"/>
                    <a:pt x="11" y="9"/>
                    <a:pt x="10" y="10"/>
                  </a:cubicBezTo>
                  <a:cubicBezTo>
                    <a:pt x="9" y="11"/>
                    <a:pt x="9" y="13"/>
                    <a:pt x="8" y="15"/>
                  </a:cubicBezTo>
                  <a:cubicBezTo>
                    <a:pt x="8" y="17"/>
                    <a:pt x="8" y="19"/>
                    <a:pt x="8" y="21"/>
                  </a:cubicBezTo>
                  <a:close/>
                  <a:moveTo>
                    <a:pt x="24" y="22"/>
                  </a:moveTo>
                  <a:cubicBezTo>
                    <a:pt x="24" y="21"/>
                    <a:pt x="24" y="21"/>
                    <a:pt x="24" y="20"/>
                  </a:cubicBezTo>
                  <a:cubicBezTo>
                    <a:pt x="24" y="20"/>
                    <a:pt x="24" y="20"/>
                    <a:pt x="24" y="19"/>
                  </a:cubicBezTo>
                  <a:cubicBezTo>
                    <a:pt x="9" y="30"/>
                    <a:pt x="9" y="30"/>
                    <a:pt x="9" y="30"/>
                  </a:cubicBezTo>
                  <a:cubicBezTo>
                    <a:pt x="10" y="32"/>
                    <a:pt x="10" y="34"/>
                    <a:pt x="12" y="35"/>
                  </a:cubicBezTo>
                  <a:cubicBezTo>
                    <a:pt x="13" y="36"/>
                    <a:pt x="14" y="36"/>
                    <a:pt x="16" y="36"/>
                  </a:cubicBezTo>
                  <a:cubicBezTo>
                    <a:pt x="17" y="36"/>
                    <a:pt x="18" y="36"/>
                    <a:pt x="19" y="35"/>
                  </a:cubicBezTo>
                  <a:cubicBezTo>
                    <a:pt x="20" y="35"/>
                    <a:pt x="21" y="34"/>
                    <a:pt x="22"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Freeform 29"/>
            <p:cNvSpPr>
              <a:spLocks/>
            </p:cNvSpPr>
            <p:nvPr/>
          </p:nvSpPr>
          <p:spPr bwMode="auto">
            <a:xfrm>
              <a:off x="7170" y="2250"/>
              <a:ext cx="37" cy="55"/>
            </a:xfrm>
            <a:custGeom>
              <a:avLst/>
              <a:gdLst>
                <a:gd name="T0" fmla="*/ 1 w 37"/>
                <a:gd name="T1" fmla="*/ 55 h 55"/>
                <a:gd name="T2" fmla="*/ 1 w 37"/>
                <a:gd name="T3" fmla="*/ 46 h 55"/>
                <a:gd name="T4" fmla="*/ 15 w 37"/>
                <a:gd name="T5" fmla="*/ 46 h 55"/>
                <a:gd name="T6" fmla="*/ 15 w 37"/>
                <a:gd name="T7" fmla="*/ 11 h 55"/>
                <a:gd name="T8" fmla="*/ 3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5" y="46"/>
                  </a:lnTo>
                  <a:lnTo>
                    <a:pt x="15" y="11"/>
                  </a:lnTo>
                  <a:lnTo>
                    <a:pt x="3"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Freeform 30"/>
            <p:cNvSpPr>
              <a:spLocks/>
            </p:cNvSpPr>
            <p:nvPr/>
          </p:nvSpPr>
          <p:spPr bwMode="auto">
            <a:xfrm>
              <a:off x="7217"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Freeform 31"/>
            <p:cNvSpPr>
              <a:spLocks noEditPoints="1"/>
            </p:cNvSpPr>
            <p:nvPr/>
          </p:nvSpPr>
          <p:spPr bwMode="auto">
            <a:xfrm>
              <a:off x="7261" y="2249"/>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3 w 32"/>
                <a:gd name="T27" fmla="*/ 1 h 42"/>
                <a:gd name="T28" fmla="*/ 28 w 32"/>
                <a:gd name="T29" fmla="*/ 5 h 42"/>
                <a:gd name="T30" fmla="*/ 31 w 32"/>
                <a:gd name="T31" fmla="*/ 12 h 42"/>
                <a:gd name="T32" fmla="*/ 32 w 32"/>
                <a:gd name="T33" fmla="*/ 21 h 42"/>
                <a:gd name="T34" fmla="*/ 8 w 32"/>
                <a:gd name="T35" fmla="*/ 21 h 42"/>
                <a:gd name="T36" fmla="*/ 8 w 32"/>
                <a:gd name="T37" fmla="*/ 22 h 42"/>
                <a:gd name="T38" fmla="*/ 8 w 32"/>
                <a:gd name="T39" fmla="*/ 24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5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3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9"/>
                    <a:pt x="24" y="40"/>
                    <a:pt x="22" y="41"/>
                  </a:cubicBezTo>
                  <a:cubicBezTo>
                    <a:pt x="20" y="42"/>
                    <a:pt x="18" y="42"/>
                    <a:pt x="15" y="42"/>
                  </a:cubicBezTo>
                  <a:cubicBezTo>
                    <a:pt x="13" y="42"/>
                    <a:pt x="11" y="42"/>
                    <a:pt x="9" y="41"/>
                  </a:cubicBezTo>
                  <a:cubicBezTo>
                    <a:pt x="7" y="40"/>
                    <a:pt x="6" y="39"/>
                    <a:pt x="4" y="37"/>
                  </a:cubicBezTo>
                  <a:cubicBezTo>
                    <a:pt x="3" y="36"/>
                    <a:pt x="2" y="34"/>
                    <a:pt x="1" y="31"/>
                  </a:cubicBezTo>
                  <a:cubicBezTo>
                    <a:pt x="0" y="28"/>
                    <a:pt x="0" y="25"/>
                    <a:pt x="0" y="21"/>
                  </a:cubicBezTo>
                  <a:cubicBezTo>
                    <a:pt x="0" y="18"/>
                    <a:pt x="0" y="15"/>
                    <a:pt x="1" y="12"/>
                  </a:cubicBezTo>
                  <a:cubicBezTo>
                    <a:pt x="2" y="10"/>
                    <a:pt x="3" y="8"/>
                    <a:pt x="4" y="6"/>
                  </a:cubicBezTo>
                  <a:cubicBezTo>
                    <a:pt x="6" y="4"/>
                    <a:pt x="7" y="3"/>
                    <a:pt x="9" y="2"/>
                  </a:cubicBezTo>
                  <a:cubicBezTo>
                    <a:pt x="12" y="1"/>
                    <a:pt x="14" y="0"/>
                    <a:pt x="16" y="0"/>
                  </a:cubicBezTo>
                  <a:cubicBezTo>
                    <a:pt x="19" y="0"/>
                    <a:pt x="21" y="1"/>
                    <a:pt x="23" y="1"/>
                  </a:cubicBezTo>
                  <a:cubicBezTo>
                    <a:pt x="25" y="2"/>
                    <a:pt x="26" y="3"/>
                    <a:pt x="28" y="5"/>
                  </a:cubicBezTo>
                  <a:cubicBezTo>
                    <a:pt x="29" y="7"/>
                    <a:pt x="30" y="9"/>
                    <a:pt x="31" y="12"/>
                  </a:cubicBezTo>
                  <a:cubicBezTo>
                    <a:pt x="31" y="14"/>
                    <a:pt x="32" y="17"/>
                    <a:pt x="32" y="21"/>
                  </a:cubicBezTo>
                  <a:close/>
                  <a:moveTo>
                    <a:pt x="8" y="21"/>
                  </a:moveTo>
                  <a:cubicBezTo>
                    <a:pt x="8" y="22"/>
                    <a:pt x="8" y="22"/>
                    <a:pt x="8" y="22"/>
                  </a:cubicBezTo>
                  <a:cubicBezTo>
                    <a:pt x="8" y="23"/>
                    <a:pt x="8" y="23"/>
                    <a:pt x="8" y="24"/>
                  </a:cubicBezTo>
                  <a:cubicBezTo>
                    <a:pt x="23" y="12"/>
                    <a:pt x="23" y="12"/>
                    <a:pt x="23" y="12"/>
                  </a:cubicBezTo>
                  <a:cubicBezTo>
                    <a:pt x="22" y="10"/>
                    <a:pt x="21" y="9"/>
                    <a:pt x="20" y="8"/>
                  </a:cubicBezTo>
                  <a:cubicBezTo>
                    <a:pt x="19" y="7"/>
                    <a:pt x="18" y="6"/>
                    <a:pt x="16" y="6"/>
                  </a:cubicBezTo>
                  <a:cubicBezTo>
                    <a:pt x="15" y="6"/>
                    <a:pt x="14" y="7"/>
                    <a:pt x="13" y="7"/>
                  </a:cubicBezTo>
                  <a:cubicBezTo>
                    <a:pt x="12" y="8"/>
                    <a:pt x="11" y="9"/>
                    <a:pt x="10" y="10"/>
                  </a:cubicBezTo>
                  <a:cubicBezTo>
                    <a:pt x="9" y="11"/>
                    <a:pt x="9" y="13"/>
                    <a:pt x="8" y="15"/>
                  </a:cubicBezTo>
                  <a:cubicBezTo>
                    <a:pt x="8" y="16"/>
                    <a:pt x="8" y="19"/>
                    <a:pt x="8" y="21"/>
                  </a:cubicBezTo>
                  <a:close/>
                  <a:moveTo>
                    <a:pt x="24" y="21"/>
                  </a:moveTo>
                  <a:cubicBezTo>
                    <a:pt x="24" y="21"/>
                    <a:pt x="24" y="21"/>
                    <a:pt x="24" y="20"/>
                  </a:cubicBezTo>
                  <a:cubicBezTo>
                    <a:pt x="24" y="20"/>
                    <a:pt x="24" y="20"/>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5"/>
                    <a:pt x="21" y="34"/>
                    <a:pt x="22" y="33"/>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32"/>
            <p:cNvSpPr>
              <a:spLocks/>
            </p:cNvSpPr>
            <p:nvPr/>
          </p:nvSpPr>
          <p:spPr bwMode="auto">
            <a:xfrm>
              <a:off x="7310" y="2250"/>
              <a:ext cx="38" cy="55"/>
            </a:xfrm>
            <a:custGeom>
              <a:avLst/>
              <a:gdLst>
                <a:gd name="T0" fmla="*/ 2 w 38"/>
                <a:gd name="T1" fmla="*/ 55 h 55"/>
                <a:gd name="T2" fmla="*/ 2 w 38"/>
                <a:gd name="T3" fmla="*/ 46 h 55"/>
                <a:gd name="T4" fmla="*/ 16 w 38"/>
                <a:gd name="T5" fmla="*/ 46 h 55"/>
                <a:gd name="T6" fmla="*/ 16 w 38"/>
                <a:gd name="T7" fmla="*/ 11 h 55"/>
                <a:gd name="T8" fmla="*/ 4 w 38"/>
                <a:gd name="T9" fmla="*/ 18 h 55"/>
                <a:gd name="T10" fmla="*/ 0 w 38"/>
                <a:gd name="T11" fmla="*/ 8 h 55"/>
                <a:gd name="T12" fmla="*/ 18 w 38"/>
                <a:gd name="T13" fmla="*/ 0 h 55"/>
                <a:gd name="T14" fmla="*/ 26 w 38"/>
                <a:gd name="T15" fmla="*/ 0 h 55"/>
                <a:gd name="T16" fmla="*/ 26 w 38"/>
                <a:gd name="T17" fmla="*/ 46 h 55"/>
                <a:gd name="T18" fmla="*/ 38 w 38"/>
                <a:gd name="T19" fmla="*/ 46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6"/>
                  </a:lnTo>
                  <a:lnTo>
                    <a:pt x="16" y="46"/>
                  </a:lnTo>
                  <a:lnTo>
                    <a:pt x="16" y="11"/>
                  </a:lnTo>
                  <a:lnTo>
                    <a:pt x="4" y="18"/>
                  </a:lnTo>
                  <a:lnTo>
                    <a:pt x="0" y="8"/>
                  </a:lnTo>
                  <a:lnTo>
                    <a:pt x="18" y="0"/>
                  </a:lnTo>
                  <a:lnTo>
                    <a:pt x="26" y="0"/>
                  </a:lnTo>
                  <a:lnTo>
                    <a:pt x="26" y="46"/>
                  </a:lnTo>
                  <a:lnTo>
                    <a:pt x="38" y="46"/>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Freeform 33"/>
            <p:cNvSpPr>
              <a:spLocks/>
            </p:cNvSpPr>
            <p:nvPr/>
          </p:nvSpPr>
          <p:spPr bwMode="auto">
            <a:xfrm>
              <a:off x="7357" y="2250"/>
              <a:ext cx="39" cy="55"/>
            </a:xfrm>
            <a:custGeom>
              <a:avLst/>
              <a:gdLst>
                <a:gd name="T0" fmla="*/ 1 w 39"/>
                <a:gd name="T1" fmla="*/ 55 h 55"/>
                <a:gd name="T2" fmla="*/ 1 w 39"/>
                <a:gd name="T3" fmla="*/ 46 h 55"/>
                <a:gd name="T4" fmla="*/ 16 w 39"/>
                <a:gd name="T5" fmla="*/ 46 h 55"/>
                <a:gd name="T6" fmla="*/ 16 w 39"/>
                <a:gd name="T7" fmla="*/ 11 h 55"/>
                <a:gd name="T8" fmla="*/ 4 w 39"/>
                <a:gd name="T9" fmla="*/ 18 h 55"/>
                <a:gd name="T10" fmla="*/ 0 w 39"/>
                <a:gd name="T11" fmla="*/ 8 h 55"/>
                <a:gd name="T12" fmla="*/ 17 w 39"/>
                <a:gd name="T13" fmla="*/ 0 h 55"/>
                <a:gd name="T14" fmla="*/ 27 w 39"/>
                <a:gd name="T15" fmla="*/ 0 h 55"/>
                <a:gd name="T16" fmla="*/ 27 w 39"/>
                <a:gd name="T17" fmla="*/ 46 h 55"/>
                <a:gd name="T18" fmla="*/ 39 w 39"/>
                <a:gd name="T19" fmla="*/ 46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6"/>
                  </a:lnTo>
                  <a:lnTo>
                    <a:pt x="16" y="46"/>
                  </a:lnTo>
                  <a:lnTo>
                    <a:pt x="16" y="11"/>
                  </a:lnTo>
                  <a:lnTo>
                    <a:pt x="4" y="18"/>
                  </a:lnTo>
                  <a:lnTo>
                    <a:pt x="0" y="8"/>
                  </a:lnTo>
                  <a:lnTo>
                    <a:pt x="17" y="0"/>
                  </a:lnTo>
                  <a:lnTo>
                    <a:pt x="27" y="0"/>
                  </a:lnTo>
                  <a:lnTo>
                    <a:pt x="27" y="46"/>
                  </a:lnTo>
                  <a:lnTo>
                    <a:pt x="39" y="46"/>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Freeform 34"/>
            <p:cNvSpPr>
              <a:spLocks noEditPoints="1"/>
            </p:cNvSpPr>
            <p:nvPr/>
          </p:nvSpPr>
          <p:spPr bwMode="auto">
            <a:xfrm>
              <a:off x="7402" y="2249"/>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2 h 42"/>
                <a:gd name="T24" fmla="*/ 16 w 31"/>
                <a:gd name="T25" fmla="*/ 0 h 42"/>
                <a:gd name="T26" fmla="*/ 22 w 31"/>
                <a:gd name="T27" fmla="*/ 1 h 42"/>
                <a:gd name="T28" fmla="*/ 27 w 31"/>
                <a:gd name="T29" fmla="*/ 5 h 42"/>
                <a:gd name="T30" fmla="*/ 30 w 31"/>
                <a:gd name="T31" fmla="*/ 12 h 42"/>
                <a:gd name="T32" fmla="*/ 31 w 31"/>
                <a:gd name="T33" fmla="*/ 21 h 42"/>
                <a:gd name="T34" fmla="*/ 7 w 31"/>
                <a:gd name="T35" fmla="*/ 21 h 42"/>
                <a:gd name="T36" fmla="*/ 7 w 31"/>
                <a:gd name="T37" fmla="*/ 22 h 42"/>
                <a:gd name="T38" fmla="*/ 7 w 31"/>
                <a:gd name="T39" fmla="*/ 24 h 42"/>
                <a:gd name="T40" fmla="*/ 23 w 31"/>
                <a:gd name="T41" fmla="*/ 12 h 42"/>
                <a:gd name="T42" fmla="*/ 20 w 31"/>
                <a:gd name="T43" fmla="*/ 8 h 42"/>
                <a:gd name="T44" fmla="*/ 15 w 31"/>
                <a:gd name="T45" fmla="*/ 6 h 42"/>
                <a:gd name="T46" fmla="*/ 12 w 31"/>
                <a:gd name="T47" fmla="*/ 7 h 42"/>
                <a:gd name="T48" fmla="*/ 10 w 31"/>
                <a:gd name="T49" fmla="*/ 10 h 42"/>
                <a:gd name="T50" fmla="*/ 8 w 31"/>
                <a:gd name="T51" fmla="*/ 15 h 42"/>
                <a:gd name="T52" fmla="*/ 7 w 31"/>
                <a:gd name="T53" fmla="*/ 21 h 42"/>
                <a:gd name="T54" fmla="*/ 24 w 31"/>
                <a:gd name="T55" fmla="*/ 21 h 42"/>
                <a:gd name="T56" fmla="*/ 24 w 31"/>
                <a:gd name="T57" fmla="*/ 20 h 42"/>
                <a:gd name="T58" fmla="*/ 24 w 31"/>
                <a:gd name="T59" fmla="*/ 19 h 42"/>
                <a:gd name="T60" fmla="*/ 8 w 31"/>
                <a:gd name="T61" fmla="*/ 30 h 42"/>
                <a:gd name="T62" fmla="*/ 11 w 31"/>
                <a:gd name="T63" fmla="*/ 35 h 42"/>
                <a:gd name="T64" fmla="*/ 15 w 31"/>
                <a:gd name="T65" fmla="*/ 36 h 42"/>
                <a:gd name="T66" fmla="*/ 19 w 31"/>
                <a:gd name="T67" fmla="*/ 35 h 42"/>
                <a:gd name="T68" fmla="*/ 21 w 31"/>
                <a:gd name="T69" fmla="*/ 33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1" y="34"/>
                    <a:pt x="1" y="31"/>
                  </a:cubicBezTo>
                  <a:cubicBezTo>
                    <a:pt x="0" y="28"/>
                    <a:pt x="0" y="25"/>
                    <a:pt x="0" y="21"/>
                  </a:cubicBezTo>
                  <a:cubicBezTo>
                    <a:pt x="0" y="18"/>
                    <a:pt x="0" y="15"/>
                    <a:pt x="1" y="12"/>
                  </a:cubicBezTo>
                  <a:cubicBezTo>
                    <a:pt x="1" y="10"/>
                    <a:pt x="2" y="8"/>
                    <a:pt x="4" y="6"/>
                  </a:cubicBezTo>
                  <a:cubicBezTo>
                    <a:pt x="5" y="4"/>
                    <a:pt x="7" y="3"/>
                    <a:pt x="9" y="2"/>
                  </a:cubicBezTo>
                  <a:cubicBezTo>
                    <a:pt x="11" y="1"/>
                    <a:pt x="13" y="0"/>
                    <a:pt x="16" y="0"/>
                  </a:cubicBezTo>
                  <a:cubicBezTo>
                    <a:pt x="18" y="0"/>
                    <a:pt x="20" y="1"/>
                    <a:pt x="22" y="1"/>
                  </a:cubicBezTo>
                  <a:cubicBezTo>
                    <a:pt x="24" y="2"/>
                    <a:pt x="26" y="3"/>
                    <a:pt x="27" y="5"/>
                  </a:cubicBezTo>
                  <a:cubicBezTo>
                    <a:pt x="28" y="7"/>
                    <a:pt x="30" y="9"/>
                    <a:pt x="30" y="12"/>
                  </a:cubicBezTo>
                  <a:cubicBezTo>
                    <a:pt x="31" y="14"/>
                    <a:pt x="31" y="17"/>
                    <a:pt x="31"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5" y="6"/>
                  </a:cubicBezTo>
                  <a:cubicBezTo>
                    <a:pt x="14" y="6"/>
                    <a:pt x="13" y="7"/>
                    <a:pt x="12" y="7"/>
                  </a:cubicBezTo>
                  <a:cubicBezTo>
                    <a:pt x="11" y="8"/>
                    <a:pt x="10" y="9"/>
                    <a:pt x="10" y="10"/>
                  </a:cubicBezTo>
                  <a:cubicBezTo>
                    <a:pt x="9" y="11"/>
                    <a:pt x="8" y="13"/>
                    <a:pt x="8" y="15"/>
                  </a:cubicBezTo>
                  <a:cubicBezTo>
                    <a:pt x="7" y="16"/>
                    <a:pt x="7" y="19"/>
                    <a:pt x="7" y="21"/>
                  </a:cubicBezTo>
                  <a:close/>
                  <a:moveTo>
                    <a:pt x="24" y="21"/>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35"/>
            <p:cNvSpPr>
              <a:spLocks noEditPoints="1"/>
            </p:cNvSpPr>
            <p:nvPr/>
          </p:nvSpPr>
          <p:spPr bwMode="auto">
            <a:xfrm>
              <a:off x="7449" y="2249"/>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2 w 32"/>
                <a:gd name="T27" fmla="*/ 1 h 42"/>
                <a:gd name="T28" fmla="*/ 27 w 32"/>
                <a:gd name="T29" fmla="*/ 5 h 42"/>
                <a:gd name="T30" fmla="*/ 30 w 32"/>
                <a:gd name="T31" fmla="*/ 12 h 42"/>
                <a:gd name="T32" fmla="*/ 32 w 32"/>
                <a:gd name="T33" fmla="*/ 21 h 42"/>
                <a:gd name="T34" fmla="*/ 7 w 32"/>
                <a:gd name="T35" fmla="*/ 21 h 42"/>
                <a:gd name="T36" fmla="*/ 7 w 32"/>
                <a:gd name="T37" fmla="*/ 22 h 42"/>
                <a:gd name="T38" fmla="*/ 7 w 32"/>
                <a:gd name="T39" fmla="*/ 24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5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5 h 42"/>
                <a:gd name="T64" fmla="*/ 16 w 32"/>
                <a:gd name="T65" fmla="*/ 36 h 42"/>
                <a:gd name="T66" fmla="*/ 19 w 32"/>
                <a:gd name="T67" fmla="*/ 35 h 42"/>
                <a:gd name="T68" fmla="*/ 22 w 32"/>
                <a:gd name="T69" fmla="*/ 33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2" y="34"/>
                    <a:pt x="1" y="31"/>
                  </a:cubicBezTo>
                  <a:cubicBezTo>
                    <a:pt x="0" y="28"/>
                    <a:pt x="0" y="25"/>
                    <a:pt x="0" y="21"/>
                  </a:cubicBezTo>
                  <a:cubicBezTo>
                    <a:pt x="0" y="18"/>
                    <a:pt x="0" y="15"/>
                    <a:pt x="1" y="12"/>
                  </a:cubicBezTo>
                  <a:cubicBezTo>
                    <a:pt x="2" y="10"/>
                    <a:pt x="3" y="8"/>
                    <a:pt x="4" y="6"/>
                  </a:cubicBezTo>
                  <a:cubicBezTo>
                    <a:pt x="5" y="4"/>
                    <a:pt x="7" y="3"/>
                    <a:pt x="9" y="2"/>
                  </a:cubicBezTo>
                  <a:cubicBezTo>
                    <a:pt x="11" y="1"/>
                    <a:pt x="14" y="0"/>
                    <a:pt x="16" y="0"/>
                  </a:cubicBezTo>
                  <a:cubicBezTo>
                    <a:pt x="18" y="0"/>
                    <a:pt x="20" y="1"/>
                    <a:pt x="22" y="1"/>
                  </a:cubicBezTo>
                  <a:cubicBezTo>
                    <a:pt x="24" y="2"/>
                    <a:pt x="26" y="3"/>
                    <a:pt x="27" y="5"/>
                  </a:cubicBezTo>
                  <a:cubicBezTo>
                    <a:pt x="29" y="7"/>
                    <a:pt x="30" y="9"/>
                    <a:pt x="30" y="12"/>
                  </a:cubicBezTo>
                  <a:cubicBezTo>
                    <a:pt x="31" y="14"/>
                    <a:pt x="32" y="17"/>
                    <a:pt x="32"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6" y="6"/>
                  </a:cubicBezTo>
                  <a:cubicBezTo>
                    <a:pt x="15" y="6"/>
                    <a:pt x="13" y="7"/>
                    <a:pt x="12" y="7"/>
                  </a:cubicBezTo>
                  <a:cubicBezTo>
                    <a:pt x="11" y="8"/>
                    <a:pt x="11" y="9"/>
                    <a:pt x="10" y="10"/>
                  </a:cubicBezTo>
                  <a:cubicBezTo>
                    <a:pt x="9" y="11"/>
                    <a:pt x="8" y="13"/>
                    <a:pt x="8" y="15"/>
                  </a:cubicBezTo>
                  <a:cubicBezTo>
                    <a:pt x="8" y="16"/>
                    <a:pt x="7" y="19"/>
                    <a:pt x="7" y="21"/>
                  </a:cubicBezTo>
                  <a:close/>
                  <a:moveTo>
                    <a:pt x="24" y="21"/>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2"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36"/>
            <p:cNvSpPr>
              <a:spLocks/>
            </p:cNvSpPr>
            <p:nvPr/>
          </p:nvSpPr>
          <p:spPr bwMode="auto">
            <a:xfrm>
              <a:off x="7499"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37"/>
            <p:cNvSpPr>
              <a:spLocks noEditPoints="1"/>
            </p:cNvSpPr>
            <p:nvPr/>
          </p:nvSpPr>
          <p:spPr bwMode="auto">
            <a:xfrm>
              <a:off x="7167" y="2352"/>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8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5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5" y="39"/>
                    <a:pt x="4" y="37"/>
                  </a:cubicBezTo>
                  <a:cubicBezTo>
                    <a:pt x="3" y="36"/>
                    <a:pt x="2" y="33"/>
                    <a:pt x="1" y="31"/>
                  </a:cubicBezTo>
                  <a:cubicBezTo>
                    <a:pt x="0" y="28"/>
                    <a:pt x="0" y="25"/>
                    <a:pt x="0" y="21"/>
                  </a:cubicBezTo>
                  <a:cubicBezTo>
                    <a:pt x="0" y="18"/>
                    <a:pt x="0" y="15"/>
                    <a:pt x="1" y="12"/>
                  </a:cubicBezTo>
                  <a:cubicBezTo>
                    <a:pt x="1" y="10"/>
                    <a:pt x="3" y="7"/>
                    <a:pt x="4" y="6"/>
                  </a:cubicBezTo>
                  <a:cubicBezTo>
                    <a:pt x="5" y="4"/>
                    <a:pt x="7" y="2"/>
                    <a:pt x="9" y="1"/>
                  </a:cubicBezTo>
                  <a:cubicBezTo>
                    <a:pt x="11" y="0"/>
                    <a:pt x="13" y="0"/>
                    <a:pt x="16" y="0"/>
                  </a:cubicBezTo>
                  <a:cubicBezTo>
                    <a:pt x="18" y="0"/>
                    <a:pt x="20" y="0"/>
                    <a:pt x="22" y="1"/>
                  </a:cubicBezTo>
                  <a:cubicBezTo>
                    <a:pt x="24" y="2"/>
                    <a:pt x="26" y="3"/>
                    <a:pt x="27" y="5"/>
                  </a:cubicBezTo>
                  <a:cubicBezTo>
                    <a:pt x="28" y="7"/>
                    <a:pt x="30" y="9"/>
                    <a:pt x="30" y="11"/>
                  </a:cubicBezTo>
                  <a:cubicBezTo>
                    <a:pt x="31" y="14"/>
                    <a:pt x="31" y="17"/>
                    <a:pt x="31" y="21"/>
                  </a:cubicBezTo>
                  <a:close/>
                  <a:moveTo>
                    <a:pt x="7" y="21"/>
                  </a:moveTo>
                  <a:cubicBezTo>
                    <a:pt x="7" y="21"/>
                    <a:pt x="7" y="22"/>
                    <a:pt x="7" y="22"/>
                  </a:cubicBezTo>
                  <a:cubicBezTo>
                    <a:pt x="7" y="23"/>
                    <a:pt x="7" y="23"/>
                    <a:pt x="7" y="23"/>
                  </a:cubicBezTo>
                  <a:cubicBezTo>
                    <a:pt x="23" y="12"/>
                    <a:pt x="23" y="12"/>
                    <a:pt x="23" y="12"/>
                  </a:cubicBezTo>
                  <a:cubicBezTo>
                    <a:pt x="22" y="10"/>
                    <a:pt x="21" y="9"/>
                    <a:pt x="20" y="8"/>
                  </a:cubicBezTo>
                  <a:cubicBezTo>
                    <a:pt x="19" y="7"/>
                    <a:pt x="17" y="6"/>
                    <a:pt x="16" y="6"/>
                  </a:cubicBezTo>
                  <a:cubicBezTo>
                    <a:pt x="14" y="6"/>
                    <a:pt x="13" y="6"/>
                    <a:pt x="12" y="7"/>
                  </a:cubicBezTo>
                  <a:cubicBezTo>
                    <a:pt x="11" y="8"/>
                    <a:pt x="10" y="9"/>
                    <a:pt x="10" y="10"/>
                  </a:cubicBezTo>
                  <a:cubicBezTo>
                    <a:pt x="9" y="11"/>
                    <a:pt x="8"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4"/>
                    <a:pt x="21" y="34"/>
                    <a:pt x="21"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Freeform 38"/>
            <p:cNvSpPr>
              <a:spLocks noEditPoints="1"/>
            </p:cNvSpPr>
            <p:nvPr/>
          </p:nvSpPr>
          <p:spPr bwMode="auto">
            <a:xfrm>
              <a:off x="7214" y="2352"/>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1" y="0"/>
                    <a:pt x="14" y="0"/>
                    <a:pt x="16" y="0"/>
                  </a:cubicBezTo>
                  <a:cubicBezTo>
                    <a:pt x="18" y="0"/>
                    <a:pt x="21" y="0"/>
                    <a:pt x="22" y="1"/>
                  </a:cubicBezTo>
                  <a:cubicBezTo>
                    <a:pt x="24" y="2"/>
                    <a:pt x="26" y="3"/>
                    <a:pt x="27" y="5"/>
                  </a:cubicBezTo>
                  <a:cubicBezTo>
                    <a:pt x="29" y="7"/>
                    <a:pt x="30" y="9"/>
                    <a:pt x="31" y="11"/>
                  </a:cubicBezTo>
                  <a:cubicBezTo>
                    <a:pt x="31" y="14"/>
                    <a:pt x="32" y="17"/>
                    <a:pt x="32" y="21"/>
                  </a:cubicBezTo>
                  <a:close/>
                  <a:moveTo>
                    <a:pt x="7" y="21"/>
                  </a:moveTo>
                  <a:cubicBezTo>
                    <a:pt x="7" y="21"/>
                    <a:pt x="7" y="22"/>
                    <a:pt x="7" y="22"/>
                  </a:cubicBezTo>
                  <a:cubicBezTo>
                    <a:pt x="7" y="23"/>
                    <a:pt x="8" y="23"/>
                    <a:pt x="8" y="23"/>
                  </a:cubicBezTo>
                  <a:cubicBezTo>
                    <a:pt x="23" y="12"/>
                    <a:pt x="23" y="12"/>
                    <a:pt x="23" y="12"/>
                  </a:cubicBezTo>
                  <a:cubicBezTo>
                    <a:pt x="22" y="10"/>
                    <a:pt x="21" y="9"/>
                    <a:pt x="20" y="8"/>
                  </a:cubicBezTo>
                  <a:cubicBezTo>
                    <a:pt x="19" y="7"/>
                    <a:pt x="17" y="6"/>
                    <a:pt x="16" y="6"/>
                  </a:cubicBezTo>
                  <a:cubicBezTo>
                    <a:pt x="15" y="6"/>
                    <a:pt x="13" y="6"/>
                    <a:pt x="12" y="7"/>
                  </a:cubicBezTo>
                  <a:cubicBezTo>
                    <a:pt x="11" y="8"/>
                    <a:pt x="11" y="9"/>
                    <a:pt x="10" y="10"/>
                  </a:cubicBezTo>
                  <a:cubicBezTo>
                    <a:pt x="9" y="11"/>
                    <a:pt x="9"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2" y="35"/>
                  </a:cubicBezTo>
                  <a:cubicBezTo>
                    <a:pt x="13" y="36"/>
                    <a:pt x="14" y="36"/>
                    <a:pt x="16" y="36"/>
                  </a:cubicBezTo>
                  <a:cubicBezTo>
                    <a:pt x="17" y="36"/>
                    <a:pt x="18" y="36"/>
                    <a:pt x="19" y="35"/>
                  </a:cubicBezTo>
                  <a:cubicBezTo>
                    <a:pt x="20" y="34"/>
                    <a:pt x="21" y="34"/>
                    <a:pt x="22"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39"/>
            <p:cNvSpPr>
              <a:spLocks noEditPoints="1"/>
            </p:cNvSpPr>
            <p:nvPr/>
          </p:nvSpPr>
          <p:spPr bwMode="auto">
            <a:xfrm>
              <a:off x="7261" y="2352"/>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2" y="0"/>
                    <a:pt x="14" y="0"/>
                    <a:pt x="16" y="0"/>
                  </a:cubicBezTo>
                  <a:cubicBezTo>
                    <a:pt x="19" y="0"/>
                    <a:pt x="21" y="0"/>
                    <a:pt x="23" y="1"/>
                  </a:cubicBezTo>
                  <a:cubicBezTo>
                    <a:pt x="25" y="2"/>
                    <a:pt x="26" y="3"/>
                    <a:pt x="28" y="5"/>
                  </a:cubicBezTo>
                  <a:cubicBezTo>
                    <a:pt x="29" y="7"/>
                    <a:pt x="30" y="9"/>
                    <a:pt x="31" y="11"/>
                  </a:cubicBezTo>
                  <a:cubicBezTo>
                    <a:pt x="31" y="14"/>
                    <a:pt x="32" y="17"/>
                    <a:pt x="32" y="21"/>
                  </a:cubicBezTo>
                  <a:close/>
                  <a:moveTo>
                    <a:pt x="8" y="21"/>
                  </a:moveTo>
                  <a:cubicBezTo>
                    <a:pt x="8" y="21"/>
                    <a:pt x="8" y="22"/>
                    <a:pt x="8" y="22"/>
                  </a:cubicBezTo>
                  <a:cubicBezTo>
                    <a:pt x="8" y="23"/>
                    <a:pt x="8" y="23"/>
                    <a:pt x="8" y="23"/>
                  </a:cubicBezTo>
                  <a:cubicBezTo>
                    <a:pt x="23" y="12"/>
                    <a:pt x="23" y="12"/>
                    <a:pt x="23" y="12"/>
                  </a:cubicBezTo>
                  <a:cubicBezTo>
                    <a:pt x="22" y="10"/>
                    <a:pt x="21" y="9"/>
                    <a:pt x="20" y="8"/>
                  </a:cubicBezTo>
                  <a:cubicBezTo>
                    <a:pt x="19" y="7"/>
                    <a:pt x="18" y="6"/>
                    <a:pt x="16" y="6"/>
                  </a:cubicBezTo>
                  <a:cubicBezTo>
                    <a:pt x="15" y="6"/>
                    <a:pt x="14" y="6"/>
                    <a:pt x="13" y="7"/>
                  </a:cubicBezTo>
                  <a:cubicBezTo>
                    <a:pt x="12" y="8"/>
                    <a:pt x="11" y="9"/>
                    <a:pt x="10" y="10"/>
                  </a:cubicBezTo>
                  <a:cubicBezTo>
                    <a:pt x="9" y="11"/>
                    <a:pt x="9" y="13"/>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4"/>
                    <a:pt x="21" y="34"/>
                    <a:pt x="22" y="32"/>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Freeform 40"/>
            <p:cNvSpPr>
              <a:spLocks/>
            </p:cNvSpPr>
            <p:nvPr/>
          </p:nvSpPr>
          <p:spPr bwMode="auto">
            <a:xfrm>
              <a:off x="7310"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41"/>
            <p:cNvSpPr>
              <a:spLocks noEditPoints="1"/>
            </p:cNvSpPr>
            <p:nvPr/>
          </p:nvSpPr>
          <p:spPr bwMode="auto">
            <a:xfrm>
              <a:off x="7354" y="2352"/>
              <a:ext cx="43" cy="56"/>
            </a:xfrm>
            <a:custGeom>
              <a:avLst/>
              <a:gdLst>
                <a:gd name="T0" fmla="*/ 32 w 32"/>
                <a:gd name="T1" fmla="*/ 21 h 42"/>
                <a:gd name="T2" fmla="*/ 31 w 32"/>
                <a:gd name="T3" fmla="*/ 30 h 42"/>
                <a:gd name="T4" fmla="*/ 28 w 32"/>
                <a:gd name="T5" fmla="*/ 37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6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8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5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7" y="38"/>
                    <a:pt x="25" y="40"/>
                    <a:pt x="23" y="41"/>
                  </a:cubicBezTo>
                  <a:cubicBezTo>
                    <a:pt x="21" y="42"/>
                    <a:pt x="18" y="42"/>
                    <a:pt x="16" y="42"/>
                  </a:cubicBezTo>
                  <a:cubicBezTo>
                    <a:pt x="14" y="42"/>
                    <a:pt x="12" y="42"/>
                    <a:pt x="10" y="41"/>
                  </a:cubicBezTo>
                  <a:cubicBezTo>
                    <a:pt x="8" y="40"/>
                    <a:pt x="6" y="39"/>
                    <a:pt x="5" y="37"/>
                  </a:cubicBezTo>
                  <a:cubicBezTo>
                    <a:pt x="3" y="36"/>
                    <a:pt x="2" y="33"/>
                    <a:pt x="2" y="31"/>
                  </a:cubicBezTo>
                  <a:cubicBezTo>
                    <a:pt x="1" y="28"/>
                    <a:pt x="0" y="25"/>
                    <a:pt x="0" y="21"/>
                  </a:cubicBezTo>
                  <a:cubicBezTo>
                    <a:pt x="0" y="18"/>
                    <a:pt x="1" y="15"/>
                    <a:pt x="1" y="12"/>
                  </a:cubicBezTo>
                  <a:cubicBezTo>
                    <a:pt x="2" y="10"/>
                    <a:pt x="3" y="7"/>
                    <a:pt x="5" y="6"/>
                  </a:cubicBezTo>
                  <a:cubicBezTo>
                    <a:pt x="6" y="4"/>
                    <a:pt x="8" y="2"/>
                    <a:pt x="10" y="1"/>
                  </a:cubicBezTo>
                  <a:cubicBezTo>
                    <a:pt x="12" y="0"/>
                    <a:pt x="14" y="0"/>
                    <a:pt x="17" y="0"/>
                  </a:cubicBezTo>
                  <a:cubicBezTo>
                    <a:pt x="19" y="0"/>
                    <a:pt x="21" y="0"/>
                    <a:pt x="23" y="1"/>
                  </a:cubicBezTo>
                  <a:cubicBezTo>
                    <a:pt x="25" y="2"/>
                    <a:pt x="27" y="3"/>
                    <a:pt x="28" y="5"/>
                  </a:cubicBezTo>
                  <a:cubicBezTo>
                    <a:pt x="29" y="7"/>
                    <a:pt x="30" y="9"/>
                    <a:pt x="31" y="11"/>
                  </a:cubicBezTo>
                  <a:cubicBezTo>
                    <a:pt x="32" y="14"/>
                    <a:pt x="32" y="17"/>
                    <a:pt x="32" y="21"/>
                  </a:cubicBezTo>
                  <a:close/>
                  <a:moveTo>
                    <a:pt x="8" y="21"/>
                  </a:moveTo>
                  <a:cubicBezTo>
                    <a:pt x="8" y="21"/>
                    <a:pt x="8" y="22"/>
                    <a:pt x="8" y="22"/>
                  </a:cubicBezTo>
                  <a:cubicBezTo>
                    <a:pt x="8" y="23"/>
                    <a:pt x="8" y="23"/>
                    <a:pt x="8" y="23"/>
                  </a:cubicBezTo>
                  <a:cubicBezTo>
                    <a:pt x="23" y="12"/>
                    <a:pt x="23" y="12"/>
                    <a:pt x="23" y="12"/>
                  </a:cubicBezTo>
                  <a:cubicBezTo>
                    <a:pt x="23" y="10"/>
                    <a:pt x="22" y="9"/>
                    <a:pt x="21" y="8"/>
                  </a:cubicBezTo>
                  <a:cubicBezTo>
                    <a:pt x="19" y="7"/>
                    <a:pt x="18" y="6"/>
                    <a:pt x="16" y="6"/>
                  </a:cubicBezTo>
                  <a:cubicBezTo>
                    <a:pt x="15" y="6"/>
                    <a:pt x="14" y="6"/>
                    <a:pt x="13" y="7"/>
                  </a:cubicBezTo>
                  <a:cubicBezTo>
                    <a:pt x="12" y="8"/>
                    <a:pt x="11" y="9"/>
                    <a:pt x="10" y="10"/>
                  </a:cubicBezTo>
                  <a:cubicBezTo>
                    <a:pt x="10" y="11"/>
                    <a:pt x="9" y="13"/>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4"/>
                    <a:pt x="21" y="34"/>
                    <a:pt x="22" y="32"/>
                  </a:cubicBezTo>
                  <a:cubicBezTo>
                    <a:pt x="23" y="31"/>
                    <a:pt x="24" y="30"/>
                    <a:pt x="24" y="28"/>
                  </a:cubicBezTo>
                  <a:cubicBezTo>
                    <a:pt x="24" y="26"/>
                    <a:pt x="25" y="24"/>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42"/>
            <p:cNvSpPr>
              <a:spLocks/>
            </p:cNvSpPr>
            <p:nvPr/>
          </p:nvSpPr>
          <p:spPr bwMode="auto">
            <a:xfrm>
              <a:off x="7404"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43"/>
            <p:cNvSpPr>
              <a:spLocks/>
            </p:cNvSpPr>
            <p:nvPr/>
          </p:nvSpPr>
          <p:spPr bwMode="auto">
            <a:xfrm>
              <a:off x="7452"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Freeform 44"/>
            <p:cNvSpPr>
              <a:spLocks/>
            </p:cNvSpPr>
            <p:nvPr/>
          </p:nvSpPr>
          <p:spPr bwMode="auto">
            <a:xfrm>
              <a:off x="7499"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45"/>
            <p:cNvSpPr>
              <a:spLocks noEditPoints="1"/>
            </p:cNvSpPr>
            <p:nvPr/>
          </p:nvSpPr>
          <p:spPr bwMode="auto">
            <a:xfrm>
              <a:off x="7167" y="2454"/>
              <a:ext cx="42" cy="56"/>
            </a:xfrm>
            <a:custGeom>
              <a:avLst/>
              <a:gdLst>
                <a:gd name="T0" fmla="*/ 31 w 31"/>
                <a:gd name="T1" fmla="*/ 21 h 42"/>
                <a:gd name="T2" fmla="*/ 30 w 31"/>
                <a:gd name="T3" fmla="*/ 30 h 42"/>
                <a:gd name="T4" fmla="*/ 27 w 31"/>
                <a:gd name="T5" fmla="*/ 36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1" y="9"/>
                    <a:pt x="3" y="7"/>
                    <a:pt x="4" y="5"/>
                  </a:cubicBezTo>
                  <a:cubicBezTo>
                    <a:pt x="5" y="4"/>
                    <a:pt x="7" y="2"/>
                    <a:pt x="9" y="1"/>
                  </a:cubicBezTo>
                  <a:cubicBezTo>
                    <a:pt x="11" y="0"/>
                    <a:pt x="13" y="0"/>
                    <a:pt x="16" y="0"/>
                  </a:cubicBezTo>
                  <a:cubicBezTo>
                    <a:pt x="18" y="0"/>
                    <a:pt x="20" y="0"/>
                    <a:pt x="22" y="1"/>
                  </a:cubicBezTo>
                  <a:cubicBezTo>
                    <a:pt x="24" y="2"/>
                    <a:pt x="26" y="3"/>
                    <a:pt x="27" y="5"/>
                  </a:cubicBezTo>
                  <a:cubicBezTo>
                    <a:pt x="28" y="6"/>
                    <a:pt x="30" y="9"/>
                    <a:pt x="30" y="11"/>
                  </a:cubicBezTo>
                  <a:cubicBezTo>
                    <a:pt x="31" y="14"/>
                    <a:pt x="31" y="17"/>
                    <a:pt x="31"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46"/>
            <p:cNvSpPr>
              <a:spLocks noEditPoints="1"/>
            </p:cNvSpPr>
            <p:nvPr/>
          </p:nvSpPr>
          <p:spPr bwMode="auto">
            <a:xfrm>
              <a:off x="7214"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47"/>
            <p:cNvSpPr>
              <a:spLocks/>
            </p:cNvSpPr>
            <p:nvPr/>
          </p:nvSpPr>
          <p:spPr bwMode="auto">
            <a:xfrm>
              <a:off x="7263" y="2454"/>
              <a:ext cx="38" cy="55"/>
            </a:xfrm>
            <a:custGeom>
              <a:avLst/>
              <a:gdLst>
                <a:gd name="T0" fmla="*/ 2 w 38"/>
                <a:gd name="T1" fmla="*/ 55 h 55"/>
                <a:gd name="T2" fmla="*/ 2 w 38"/>
                <a:gd name="T3" fmla="*/ 47 h 55"/>
                <a:gd name="T4" fmla="*/ 15 w 38"/>
                <a:gd name="T5" fmla="*/ 47 h 55"/>
                <a:gd name="T6" fmla="*/ 15 w 38"/>
                <a:gd name="T7" fmla="*/ 11 h 55"/>
                <a:gd name="T8" fmla="*/ 3 w 38"/>
                <a:gd name="T9" fmla="*/ 18 h 55"/>
                <a:gd name="T10" fmla="*/ 0 w 38"/>
                <a:gd name="T11" fmla="*/ 10 h 55"/>
                <a:gd name="T12" fmla="*/ 18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5" y="47"/>
                  </a:lnTo>
                  <a:lnTo>
                    <a:pt x="15" y="11"/>
                  </a:lnTo>
                  <a:lnTo>
                    <a:pt x="3" y="18"/>
                  </a:lnTo>
                  <a:lnTo>
                    <a:pt x="0" y="10"/>
                  </a:lnTo>
                  <a:lnTo>
                    <a:pt x="18"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48"/>
            <p:cNvSpPr>
              <a:spLocks noEditPoints="1"/>
            </p:cNvSpPr>
            <p:nvPr/>
          </p:nvSpPr>
          <p:spPr bwMode="auto">
            <a:xfrm>
              <a:off x="7308" y="2454"/>
              <a:ext cx="42"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9 w 32"/>
                <a:gd name="T11" fmla="*/ 41 h 42"/>
                <a:gd name="T12" fmla="*/ 5 w 32"/>
                <a:gd name="T13" fmla="*/ 37 h 42"/>
                <a:gd name="T14" fmla="*/ 1 w 32"/>
                <a:gd name="T15" fmla="*/ 31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6" y="38"/>
                    <a:pt x="25" y="40"/>
                    <a:pt x="23" y="41"/>
                  </a:cubicBezTo>
                  <a:cubicBezTo>
                    <a:pt x="21" y="42"/>
                    <a:pt x="18" y="42"/>
                    <a:pt x="16" y="42"/>
                  </a:cubicBezTo>
                  <a:cubicBezTo>
                    <a:pt x="13" y="42"/>
                    <a:pt x="11" y="42"/>
                    <a:pt x="9" y="41"/>
                  </a:cubicBezTo>
                  <a:cubicBezTo>
                    <a:pt x="8" y="40"/>
                    <a:pt x="6" y="39"/>
                    <a:pt x="5" y="37"/>
                  </a:cubicBezTo>
                  <a:cubicBezTo>
                    <a:pt x="3" y="35"/>
                    <a:pt x="2" y="33"/>
                    <a:pt x="1" y="31"/>
                  </a:cubicBezTo>
                  <a:cubicBezTo>
                    <a:pt x="1" y="28"/>
                    <a:pt x="0" y="25"/>
                    <a:pt x="0" y="21"/>
                  </a:cubicBezTo>
                  <a:cubicBezTo>
                    <a:pt x="0" y="18"/>
                    <a:pt x="1" y="15"/>
                    <a:pt x="1" y="12"/>
                  </a:cubicBezTo>
                  <a:cubicBezTo>
                    <a:pt x="2" y="9"/>
                    <a:pt x="3" y="7"/>
                    <a:pt x="4" y="5"/>
                  </a:cubicBezTo>
                  <a:cubicBezTo>
                    <a:pt x="6" y="4"/>
                    <a:pt x="8" y="2"/>
                    <a:pt x="10" y="1"/>
                  </a:cubicBezTo>
                  <a:cubicBezTo>
                    <a:pt x="12" y="0"/>
                    <a:pt x="14" y="0"/>
                    <a:pt x="17" y="0"/>
                  </a:cubicBezTo>
                  <a:cubicBezTo>
                    <a:pt x="19" y="0"/>
                    <a:pt x="21" y="0"/>
                    <a:pt x="23" y="1"/>
                  </a:cubicBezTo>
                  <a:cubicBezTo>
                    <a:pt x="25" y="2"/>
                    <a:pt x="26"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49"/>
            <p:cNvSpPr>
              <a:spLocks/>
            </p:cNvSpPr>
            <p:nvPr/>
          </p:nvSpPr>
          <p:spPr bwMode="auto">
            <a:xfrm>
              <a:off x="7357" y="2454"/>
              <a:ext cx="39" cy="55"/>
            </a:xfrm>
            <a:custGeom>
              <a:avLst/>
              <a:gdLst>
                <a:gd name="T0" fmla="*/ 1 w 39"/>
                <a:gd name="T1" fmla="*/ 55 h 55"/>
                <a:gd name="T2" fmla="*/ 1 w 39"/>
                <a:gd name="T3" fmla="*/ 47 h 55"/>
                <a:gd name="T4" fmla="*/ 16 w 39"/>
                <a:gd name="T5" fmla="*/ 47 h 55"/>
                <a:gd name="T6" fmla="*/ 16 w 39"/>
                <a:gd name="T7" fmla="*/ 11 h 55"/>
                <a:gd name="T8" fmla="*/ 4 w 39"/>
                <a:gd name="T9" fmla="*/ 18 h 55"/>
                <a:gd name="T10" fmla="*/ 0 w 39"/>
                <a:gd name="T11" fmla="*/ 10 h 55"/>
                <a:gd name="T12" fmla="*/ 17 w 39"/>
                <a:gd name="T13" fmla="*/ 0 h 55"/>
                <a:gd name="T14" fmla="*/ 27 w 39"/>
                <a:gd name="T15" fmla="*/ 0 h 55"/>
                <a:gd name="T16" fmla="*/ 27 w 39"/>
                <a:gd name="T17" fmla="*/ 47 h 55"/>
                <a:gd name="T18" fmla="*/ 39 w 39"/>
                <a:gd name="T19" fmla="*/ 47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7"/>
                  </a:lnTo>
                  <a:lnTo>
                    <a:pt x="16" y="47"/>
                  </a:lnTo>
                  <a:lnTo>
                    <a:pt x="16" y="11"/>
                  </a:lnTo>
                  <a:lnTo>
                    <a:pt x="4" y="18"/>
                  </a:lnTo>
                  <a:lnTo>
                    <a:pt x="0" y="10"/>
                  </a:lnTo>
                  <a:lnTo>
                    <a:pt x="17" y="0"/>
                  </a:lnTo>
                  <a:lnTo>
                    <a:pt x="27" y="0"/>
                  </a:lnTo>
                  <a:lnTo>
                    <a:pt x="27" y="47"/>
                  </a:lnTo>
                  <a:lnTo>
                    <a:pt x="39" y="47"/>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50"/>
            <p:cNvSpPr>
              <a:spLocks/>
            </p:cNvSpPr>
            <p:nvPr/>
          </p:nvSpPr>
          <p:spPr bwMode="auto">
            <a:xfrm>
              <a:off x="7404" y="2454"/>
              <a:ext cx="38" cy="55"/>
            </a:xfrm>
            <a:custGeom>
              <a:avLst/>
              <a:gdLst>
                <a:gd name="T0" fmla="*/ 2 w 38"/>
                <a:gd name="T1" fmla="*/ 55 h 55"/>
                <a:gd name="T2" fmla="*/ 2 w 38"/>
                <a:gd name="T3" fmla="*/ 47 h 55"/>
                <a:gd name="T4" fmla="*/ 16 w 38"/>
                <a:gd name="T5" fmla="*/ 47 h 55"/>
                <a:gd name="T6" fmla="*/ 16 w 38"/>
                <a:gd name="T7" fmla="*/ 11 h 55"/>
                <a:gd name="T8" fmla="*/ 4 w 38"/>
                <a:gd name="T9" fmla="*/ 18 h 55"/>
                <a:gd name="T10" fmla="*/ 0 w 38"/>
                <a:gd name="T11" fmla="*/ 10 h 55"/>
                <a:gd name="T12" fmla="*/ 17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6" y="47"/>
                  </a:lnTo>
                  <a:lnTo>
                    <a:pt x="16" y="11"/>
                  </a:lnTo>
                  <a:lnTo>
                    <a:pt x="4" y="18"/>
                  </a:lnTo>
                  <a:lnTo>
                    <a:pt x="0" y="10"/>
                  </a:lnTo>
                  <a:lnTo>
                    <a:pt x="17"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51"/>
            <p:cNvSpPr>
              <a:spLocks noEditPoints="1"/>
            </p:cNvSpPr>
            <p:nvPr/>
          </p:nvSpPr>
          <p:spPr bwMode="auto">
            <a:xfrm>
              <a:off x="7449"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52"/>
            <p:cNvSpPr>
              <a:spLocks noEditPoints="1"/>
            </p:cNvSpPr>
            <p:nvPr/>
          </p:nvSpPr>
          <p:spPr bwMode="auto">
            <a:xfrm>
              <a:off x="7496" y="2454"/>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53"/>
            <p:cNvSpPr>
              <a:spLocks/>
            </p:cNvSpPr>
            <p:nvPr/>
          </p:nvSpPr>
          <p:spPr bwMode="auto">
            <a:xfrm>
              <a:off x="5537" y="3591"/>
              <a:ext cx="1924" cy="137"/>
            </a:xfrm>
            <a:custGeom>
              <a:avLst/>
              <a:gdLst>
                <a:gd name="T0" fmla="*/ 1396 w 1440"/>
                <a:gd name="T1" fmla="*/ 0 h 103"/>
                <a:gd name="T2" fmla="*/ 1275 w 1440"/>
                <a:gd name="T3" fmla="*/ 0 h 103"/>
                <a:gd name="T4" fmla="*/ 1275 w 1440"/>
                <a:gd name="T5" fmla="*/ 58 h 103"/>
                <a:gd name="T6" fmla="*/ 1275 w 1440"/>
                <a:gd name="T7" fmla="*/ 59 h 103"/>
                <a:gd name="T8" fmla="*/ 1206 w 1440"/>
                <a:gd name="T9" fmla="*/ 59 h 103"/>
                <a:gd name="T10" fmla="*/ 1206 w 1440"/>
                <a:gd name="T11" fmla="*/ 0 h 103"/>
                <a:gd name="T12" fmla="*/ 929 w 1440"/>
                <a:gd name="T13" fmla="*/ 0 h 103"/>
                <a:gd name="T14" fmla="*/ 929 w 1440"/>
                <a:gd name="T15" fmla="*/ 59 h 103"/>
                <a:gd name="T16" fmla="*/ 929 w 1440"/>
                <a:gd name="T17" fmla="*/ 59 h 103"/>
                <a:gd name="T18" fmla="*/ 860 w 1440"/>
                <a:gd name="T19" fmla="*/ 59 h 103"/>
                <a:gd name="T20" fmla="*/ 860 w 1440"/>
                <a:gd name="T21" fmla="*/ 0 h 103"/>
                <a:gd name="T22" fmla="*/ 768 w 1440"/>
                <a:gd name="T23" fmla="*/ 0 h 103"/>
                <a:gd name="T24" fmla="*/ 805 w 1440"/>
                <a:gd name="T25" fmla="*/ 36 h 103"/>
                <a:gd name="T26" fmla="*/ 805 w 1440"/>
                <a:gd name="T27" fmla="*/ 59 h 103"/>
                <a:gd name="T28" fmla="*/ 663 w 1440"/>
                <a:gd name="T29" fmla="*/ 59 h 103"/>
                <a:gd name="T30" fmla="*/ 663 w 1440"/>
                <a:gd name="T31" fmla="*/ 59 h 103"/>
                <a:gd name="T32" fmla="*/ 594 w 1440"/>
                <a:gd name="T33" fmla="*/ 59 h 103"/>
                <a:gd name="T34" fmla="*/ 594 w 1440"/>
                <a:gd name="T35" fmla="*/ 59 h 103"/>
                <a:gd name="T36" fmla="*/ 504 w 1440"/>
                <a:gd name="T37" fmla="*/ 59 h 103"/>
                <a:gd name="T38" fmla="*/ 504 w 1440"/>
                <a:gd name="T39" fmla="*/ 0 h 103"/>
                <a:gd name="T40" fmla="*/ 446 w 1440"/>
                <a:gd name="T41" fmla="*/ 0 h 103"/>
                <a:gd name="T42" fmla="*/ 446 w 1440"/>
                <a:gd name="T43" fmla="*/ 61 h 103"/>
                <a:gd name="T44" fmla="*/ 372 w 1440"/>
                <a:gd name="T45" fmla="*/ 61 h 103"/>
                <a:gd name="T46" fmla="*/ 372 w 1440"/>
                <a:gd name="T47" fmla="*/ 0 h 103"/>
                <a:gd name="T48" fmla="*/ 316 w 1440"/>
                <a:gd name="T49" fmla="*/ 0 h 103"/>
                <a:gd name="T50" fmla="*/ 316 w 1440"/>
                <a:gd name="T51" fmla="*/ 60 h 103"/>
                <a:gd name="T52" fmla="*/ 247 w 1440"/>
                <a:gd name="T53" fmla="*/ 60 h 103"/>
                <a:gd name="T54" fmla="*/ 247 w 1440"/>
                <a:gd name="T55" fmla="*/ 0 h 103"/>
                <a:gd name="T56" fmla="*/ 126 w 1440"/>
                <a:gd name="T57" fmla="*/ 0 h 103"/>
                <a:gd name="T58" fmla="*/ 126 w 1440"/>
                <a:gd name="T59" fmla="*/ 59 h 103"/>
                <a:gd name="T60" fmla="*/ 89 w 1440"/>
                <a:gd name="T61" fmla="*/ 59 h 103"/>
                <a:gd name="T62" fmla="*/ 89 w 1440"/>
                <a:gd name="T63" fmla="*/ 59 h 103"/>
                <a:gd name="T64" fmla="*/ 52 w 1440"/>
                <a:gd name="T65" fmla="*/ 59 h 103"/>
                <a:gd name="T66" fmla="*/ 52 w 1440"/>
                <a:gd name="T67" fmla="*/ 0 h 103"/>
                <a:gd name="T68" fmla="*/ 39 w 1440"/>
                <a:gd name="T69" fmla="*/ 0 h 103"/>
                <a:gd name="T70" fmla="*/ 39 w 1440"/>
                <a:gd name="T71" fmla="*/ 0 h 103"/>
                <a:gd name="T72" fmla="*/ 0 w 1440"/>
                <a:gd name="T73" fmla="*/ 51 h 103"/>
                <a:gd name="T74" fmla="*/ 44 w 1440"/>
                <a:gd name="T75" fmla="*/ 103 h 103"/>
                <a:gd name="T76" fmla="*/ 1396 w 1440"/>
                <a:gd name="T77" fmla="*/ 103 h 103"/>
                <a:gd name="T78" fmla="*/ 1440 w 1440"/>
                <a:gd name="T79" fmla="*/ 51 h 103"/>
                <a:gd name="T80" fmla="*/ 1396 w 1440"/>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0" h="103">
                  <a:moveTo>
                    <a:pt x="1396" y="0"/>
                  </a:moveTo>
                  <a:cubicBezTo>
                    <a:pt x="1395" y="0"/>
                    <a:pt x="1350" y="0"/>
                    <a:pt x="1275" y="0"/>
                  </a:cubicBezTo>
                  <a:cubicBezTo>
                    <a:pt x="1275" y="58"/>
                    <a:pt x="1275" y="58"/>
                    <a:pt x="1275" y="58"/>
                  </a:cubicBezTo>
                  <a:cubicBezTo>
                    <a:pt x="1275" y="59"/>
                    <a:pt x="1275" y="59"/>
                    <a:pt x="1275" y="59"/>
                  </a:cubicBezTo>
                  <a:cubicBezTo>
                    <a:pt x="1206" y="59"/>
                    <a:pt x="1206" y="59"/>
                    <a:pt x="1206" y="59"/>
                  </a:cubicBezTo>
                  <a:cubicBezTo>
                    <a:pt x="1206" y="0"/>
                    <a:pt x="1206" y="0"/>
                    <a:pt x="1206" y="0"/>
                  </a:cubicBezTo>
                  <a:cubicBezTo>
                    <a:pt x="1128" y="0"/>
                    <a:pt x="1032" y="0"/>
                    <a:pt x="929" y="0"/>
                  </a:cubicBezTo>
                  <a:cubicBezTo>
                    <a:pt x="929" y="59"/>
                    <a:pt x="929" y="59"/>
                    <a:pt x="929" y="59"/>
                  </a:cubicBezTo>
                  <a:cubicBezTo>
                    <a:pt x="929" y="59"/>
                    <a:pt x="929" y="59"/>
                    <a:pt x="929" y="59"/>
                  </a:cubicBezTo>
                  <a:cubicBezTo>
                    <a:pt x="860" y="59"/>
                    <a:pt x="860" y="59"/>
                    <a:pt x="860" y="59"/>
                  </a:cubicBezTo>
                  <a:cubicBezTo>
                    <a:pt x="860" y="0"/>
                    <a:pt x="860" y="0"/>
                    <a:pt x="860" y="0"/>
                  </a:cubicBezTo>
                  <a:cubicBezTo>
                    <a:pt x="830" y="0"/>
                    <a:pt x="799" y="0"/>
                    <a:pt x="768" y="0"/>
                  </a:cubicBezTo>
                  <a:cubicBezTo>
                    <a:pt x="805" y="36"/>
                    <a:pt x="805" y="36"/>
                    <a:pt x="805" y="36"/>
                  </a:cubicBezTo>
                  <a:cubicBezTo>
                    <a:pt x="805" y="59"/>
                    <a:pt x="805" y="59"/>
                    <a:pt x="805" y="59"/>
                  </a:cubicBezTo>
                  <a:cubicBezTo>
                    <a:pt x="663" y="59"/>
                    <a:pt x="663" y="59"/>
                    <a:pt x="663" y="59"/>
                  </a:cubicBezTo>
                  <a:cubicBezTo>
                    <a:pt x="663" y="59"/>
                    <a:pt x="663" y="59"/>
                    <a:pt x="663" y="59"/>
                  </a:cubicBezTo>
                  <a:cubicBezTo>
                    <a:pt x="594" y="59"/>
                    <a:pt x="594" y="59"/>
                    <a:pt x="594" y="59"/>
                  </a:cubicBezTo>
                  <a:cubicBezTo>
                    <a:pt x="594" y="59"/>
                    <a:pt x="594" y="59"/>
                    <a:pt x="594" y="59"/>
                  </a:cubicBezTo>
                  <a:cubicBezTo>
                    <a:pt x="504" y="59"/>
                    <a:pt x="504" y="59"/>
                    <a:pt x="504" y="59"/>
                  </a:cubicBezTo>
                  <a:cubicBezTo>
                    <a:pt x="504" y="0"/>
                    <a:pt x="504" y="0"/>
                    <a:pt x="504" y="0"/>
                  </a:cubicBezTo>
                  <a:cubicBezTo>
                    <a:pt x="484" y="0"/>
                    <a:pt x="465" y="0"/>
                    <a:pt x="446" y="0"/>
                  </a:cubicBezTo>
                  <a:cubicBezTo>
                    <a:pt x="446" y="61"/>
                    <a:pt x="446" y="61"/>
                    <a:pt x="446" y="61"/>
                  </a:cubicBezTo>
                  <a:cubicBezTo>
                    <a:pt x="372" y="61"/>
                    <a:pt x="372" y="61"/>
                    <a:pt x="372" y="61"/>
                  </a:cubicBezTo>
                  <a:cubicBezTo>
                    <a:pt x="372" y="0"/>
                    <a:pt x="372" y="0"/>
                    <a:pt x="372" y="0"/>
                  </a:cubicBezTo>
                  <a:cubicBezTo>
                    <a:pt x="353" y="0"/>
                    <a:pt x="334" y="0"/>
                    <a:pt x="316" y="0"/>
                  </a:cubicBezTo>
                  <a:cubicBezTo>
                    <a:pt x="316" y="60"/>
                    <a:pt x="316" y="60"/>
                    <a:pt x="316" y="60"/>
                  </a:cubicBezTo>
                  <a:cubicBezTo>
                    <a:pt x="247" y="60"/>
                    <a:pt x="247" y="60"/>
                    <a:pt x="247" y="60"/>
                  </a:cubicBezTo>
                  <a:cubicBezTo>
                    <a:pt x="247" y="0"/>
                    <a:pt x="247" y="0"/>
                    <a:pt x="247" y="0"/>
                  </a:cubicBezTo>
                  <a:cubicBezTo>
                    <a:pt x="200" y="0"/>
                    <a:pt x="159" y="0"/>
                    <a:pt x="126" y="0"/>
                  </a:cubicBezTo>
                  <a:cubicBezTo>
                    <a:pt x="126" y="59"/>
                    <a:pt x="126" y="59"/>
                    <a:pt x="126" y="59"/>
                  </a:cubicBezTo>
                  <a:cubicBezTo>
                    <a:pt x="89" y="59"/>
                    <a:pt x="89" y="59"/>
                    <a:pt x="89" y="59"/>
                  </a:cubicBezTo>
                  <a:cubicBezTo>
                    <a:pt x="89" y="59"/>
                    <a:pt x="89" y="59"/>
                    <a:pt x="89" y="59"/>
                  </a:cubicBezTo>
                  <a:cubicBezTo>
                    <a:pt x="52" y="59"/>
                    <a:pt x="52" y="59"/>
                    <a:pt x="52" y="59"/>
                  </a:cubicBezTo>
                  <a:cubicBezTo>
                    <a:pt x="52" y="0"/>
                    <a:pt x="52" y="0"/>
                    <a:pt x="52" y="0"/>
                  </a:cubicBezTo>
                  <a:cubicBezTo>
                    <a:pt x="43" y="0"/>
                    <a:pt x="39" y="0"/>
                    <a:pt x="39" y="0"/>
                  </a:cubicBezTo>
                  <a:cubicBezTo>
                    <a:pt x="39" y="0"/>
                    <a:pt x="39" y="0"/>
                    <a:pt x="39" y="0"/>
                  </a:cubicBezTo>
                  <a:cubicBezTo>
                    <a:pt x="17" y="3"/>
                    <a:pt x="0" y="25"/>
                    <a:pt x="0" y="51"/>
                  </a:cubicBezTo>
                  <a:cubicBezTo>
                    <a:pt x="0" y="80"/>
                    <a:pt x="20" y="103"/>
                    <a:pt x="44" y="103"/>
                  </a:cubicBezTo>
                  <a:cubicBezTo>
                    <a:pt x="48" y="103"/>
                    <a:pt x="1392" y="103"/>
                    <a:pt x="1396" y="103"/>
                  </a:cubicBezTo>
                  <a:cubicBezTo>
                    <a:pt x="1420" y="103"/>
                    <a:pt x="1440" y="80"/>
                    <a:pt x="1440" y="51"/>
                  </a:cubicBezTo>
                  <a:cubicBezTo>
                    <a:pt x="1440" y="23"/>
                    <a:pt x="1420" y="0"/>
                    <a:pt x="1396" y="0"/>
                  </a:cubicBezTo>
                </a:path>
              </a:pathLst>
            </a:custGeom>
            <a:solidFill>
              <a:srgbClr val="6B4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54"/>
            <p:cNvSpPr>
              <a:spLocks noChangeArrowheads="1"/>
            </p:cNvSpPr>
            <p:nvPr/>
          </p:nvSpPr>
          <p:spPr bwMode="auto">
            <a:xfrm>
              <a:off x="6034" y="3069"/>
              <a:ext cx="99" cy="60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55"/>
            <p:cNvSpPr>
              <a:spLocks noChangeArrowheads="1"/>
            </p:cNvSpPr>
            <p:nvPr/>
          </p:nvSpPr>
          <p:spPr bwMode="auto">
            <a:xfrm>
              <a:off x="6034" y="3069"/>
              <a:ext cx="9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56"/>
            <p:cNvSpPr>
              <a:spLocks noChangeArrowheads="1"/>
            </p:cNvSpPr>
            <p:nvPr/>
          </p:nvSpPr>
          <p:spPr bwMode="auto">
            <a:xfrm>
              <a:off x="6034" y="3179"/>
              <a:ext cx="50" cy="493"/>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57"/>
            <p:cNvSpPr>
              <a:spLocks noChangeArrowheads="1"/>
            </p:cNvSpPr>
            <p:nvPr/>
          </p:nvSpPr>
          <p:spPr bwMode="auto">
            <a:xfrm>
              <a:off x="6034" y="3179"/>
              <a:ext cx="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58"/>
            <p:cNvSpPr>
              <a:spLocks noChangeArrowheads="1"/>
            </p:cNvSpPr>
            <p:nvPr/>
          </p:nvSpPr>
          <p:spPr bwMode="auto">
            <a:xfrm>
              <a:off x="5607" y="2372"/>
              <a:ext cx="608" cy="80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59"/>
            <p:cNvSpPr>
              <a:spLocks noChangeArrowheads="1"/>
            </p:cNvSpPr>
            <p:nvPr/>
          </p:nvSpPr>
          <p:spPr bwMode="auto">
            <a:xfrm>
              <a:off x="5607" y="2372"/>
              <a:ext cx="608"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60"/>
            <p:cNvSpPr>
              <a:spLocks noChangeArrowheads="1"/>
            </p:cNvSpPr>
            <p:nvPr/>
          </p:nvSpPr>
          <p:spPr bwMode="auto">
            <a:xfrm>
              <a:off x="5607" y="3069"/>
              <a:ext cx="97" cy="60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1"/>
            <p:cNvSpPr>
              <a:spLocks noChangeArrowheads="1"/>
            </p:cNvSpPr>
            <p:nvPr/>
          </p:nvSpPr>
          <p:spPr bwMode="auto">
            <a:xfrm>
              <a:off x="5607" y="3069"/>
              <a:ext cx="9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62"/>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3"/>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4"/>
            <p:cNvSpPr>
              <a:spLocks noChangeArrowheads="1"/>
            </p:cNvSpPr>
            <p:nvPr/>
          </p:nvSpPr>
          <p:spPr bwMode="auto">
            <a:xfrm>
              <a:off x="5655" y="3069"/>
              <a:ext cx="49" cy="40"/>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65"/>
            <p:cNvSpPr>
              <a:spLocks noChangeArrowheads="1"/>
            </p:cNvSpPr>
            <p:nvPr/>
          </p:nvSpPr>
          <p:spPr bwMode="auto">
            <a:xfrm>
              <a:off x="5655" y="3069"/>
              <a:ext cx="49" cy="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6"/>
            <p:cNvSpPr>
              <a:spLocks/>
            </p:cNvSpPr>
            <p:nvPr/>
          </p:nvSpPr>
          <p:spPr bwMode="auto">
            <a:xfrm>
              <a:off x="5704" y="3179"/>
              <a:ext cx="2" cy="412"/>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7"/>
            <p:cNvSpPr>
              <a:spLocks/>
            </p:cNvSpPr>
            <p:nvPr/>
          </p:nvSpPr>
          <p:spPr bwMode="auto">
            <a:xfrm>
              <a:off x="5656" y="3591"/>
              <a:ext cx="50" cy="79"/>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68"/>
            <p:cNvSpPr>
              <a:spLocks noChangeArrowheads="1"/>
            </p:cNvSpPr>
            <p:nvPr/>
          </p:nvSpPr>
          <p:spPr bwMode="auto">
            <a:xfrm>
              <a:off x="5704" y="3177"/>
              <a:ext cx="2" cy="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69"/>
            <p:cNvSpPr>
              <a:spLocks noChangeArrowheads="1"/>
            </p:cNvSpPr>
            <p:nvPr/>
          </p:nvSpPr>
          <p:spPr bwMode="auto">
            <a:xfrm>
              <a:off x="5704" y="3177"/>
              <a:ext cx="2"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70"/>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71"/>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72"/>
            <p:cNvSpPr>
              <a:spLocks/>
            </p:cNvSpPr>
            <p:nvPr/>
          </p:nvSpPr>
          <p:spPr bwMode="auto">
            <a:xfrm>
              <a:off x="6068" y="2144"/>
              <a:ext cx="454" cy="450"/>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3"/>
            <p:cNvSpPr>
              <a:spLocks/>
            </p:cNvSpPr>
            <p:nvPr/>
          </p:nvSpPr>
          <p:spPr bwMode="auto">
            <a:xfrm>
              <a:off x="6068" y="2149"/>
              <a:ext cx="449" cy="445"/>
            </a:xfrm>
            <a:custGeom>
              <a:avLst/>
              <a:gdLst>
                <a:gd name="T0" fmla="*/ 51 w 336"/>
                <a:gd name="T1" fmla="*/ 166 h 334"/>
                <a:gd name="T2" fmla="*/ 0 w 336"/>
                <a:gd name="T3" fmla="*/ 0 h 334"/>
                <a:gd name="T4" fmla="*/ 2 w 336"/>
                <a:gd name="T5" fmla="*/ 3 h 334"/>
                <a:gd name="T6" fmla="*/ 80 w 336"/>
                <a:gd name="T7" fmla="*/ 1 h 334"/>
                <a:gd name="T8" fmla="*/ 81 w 336"/>
                <a:gd name="T9" fmla="*/ 8 h 334"/>
                <a:gd name="T10" fmla="*/ 86 w 336"/>
                <a:gd name="T11" fmla="*/ 38 h 334"/>
                <a:gd name="T12" fmla="*/ 119 w 336"/>
                <a:gd name="T13" fmla="*/ 129 h 334"/>
                <a:gd name="T14" fmla="*/ 336 w 336"/>
                <a:gd name="T15" fmla="*/ 256 h 334"/>
                <a:gd name="T16" fmla="*/ 336 w 336"/>
                <a:gd name="T17" fmla="*/ 334 h 334"/>
                <a:gd name="T18" fmla="*/ 333 w 336"/>
                <a:gd name="T19" fmla="*/ 334 h 334"/>
                <a:gd name="T20" fmla="*/ 51 w 336"/>
                <a:gd name="T21"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4">
                  <a:moveTo>
                    <a:pt x="51" y="166"/>
                  </a:moveTo>
                  <a:cubicBezTo>
                    <a:pt x="7" y="84"/>
                    <a:pt x="0" y="3"/>
                    <a:pt x="0" y="0"/>
                  </a:cubicBezTo>
                  <a:cubicBezTo>
                    <a:pt x="2" y="3"/>
                    <a:pt x="2" y="3"/>
                    <a:pt x="2" y="3"/>
                  </a:cubicBezTo>
                  <a:cubicBezTo>
                    <a:pt x="80" y="1"/>
                    <a:pt x="80" y="1"/>
                    <a:pt x="80" y="1"/>
                  </a:cubicBezTo>
                  <a:cubicBezTo>
                    <a:pt x="80" y="1"/>
                    <a:pt x="80" y="1"/>
                    <a:pt x="81" y="8"/>
                  </a:cubicBezTo>
                  <a:cubicBezTo>
                    <a:pt x="82" y="15"/>
                    <a:pt x="84" y="25"/>
                    <a:pt x="86" y="38"/>
                  </a:cubicBezTo>
                  <a:cubicBezTo>
                    <a:pt x="92" y="63"/>
                    <a:pt x="102" y="97"/>
                    <a:pt x="119" y="129"/>
                  </a:cubicBezTo>
                  <a:cubicBezTo>
                    <a:pt x="156" y="194"/>
                    <a:pt x="213" y="255"/>
                    <a:pt x="336" y="256"/>
                  </a:cubicBezTo>
                  <a:cubicBezTo>
                    <a:pt x="336" y="334"/>
                    <a:pt x="336" y="334"/>
                    <a:pt x="336" y="334"/>
                  </a:cubicBezTo>
                  <a:cubicBezTo>
                    <a:pt x="335" y="334"/>
                    <a:pt x="334" y="334"/>
                    <a:pt x="333" y="334"/>
                  </a:cubicBezTo>
                  <a:cubicBezTo>
                    <a:pt x="182" y="334"/>
                    <a:pt x="93" y="247"/>
                    <a:pt x="51" y="16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74"/>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75"/>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76"/>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77"/>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Rectangle 78"/>
            <p:cNvSpPr>
              <a:spLocks noChangeArrowheads="1"/>
            </p:cNvSpPr>
            <p:nvPr/>
          </p:nvSpPr>
          <p:spPr bwMode="auto">
            <a:xfrm>
              <a:off x="6211" y="3005"/>
              <a:ext cx="129" cy="535"/>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Rectangle 79"/>
            <p:cNvSpPr>
              <a:spLocks noChangeArrowheads="1"/>
            </p:cNvSpPr>
            <p:nvPr/>
          </p:nvSpPr>
          <p:spPr bwMode="auto">
            <a:xfrm>
              <a:off x="6211" y="3005"/>
              <a:ext cx="12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80"/>
            <p:cNvSpPr>
              <a:spLocks/>
            </p:cNvSpPr>
            <p:nvPr/>
          </p:nvSpPr>
          <p:spPr bwMode="auto">
            <a:xfrm>
              <a:off x="5747" y="2120"/>
              <a:ext cx="533" cy="859"/>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Rectangle 81"/>
            <p:cNvSpPr>
              <a:spLocks noChangeArrowheads="1"/>
            </p:cNvSpPr>
            <p:nvPr/>
          </p:nvSpPr>
          <p:spPr bwMode="auto">
            <a:xfrm>
              <a:off x="6423" y="3540"/>
              <a:ext cx="3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82"/>
            <p:cNvSpPr>
              <a:spLocks noChangeArrowheads="1"/>
            </p:cNvSpPr>
            <p:nvPr/>
          </p:nvSpPr>
          <p:spPr bwMode="auto">
            <a:xfrm>
              <a:off x="6423" y="3540"/>
              <a:ext cx="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83"/>
            <p:cNvSpPr>
              <a:spLocks noChangeArrowheads="1"/>
            </p:cNvSpPr>
            <p:nvPr/>
          </p:nvSpPr>
          <p:spPr bwMode="auto">
            <a:xfrm>
              <a:off x="6423" y="3047"/>
              <a:ext cx="31" cy="493"/>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84"/>
            <p:cNvSpPr>
              <a:spLocks noChangeArrowheads="1"/>
            </p:cNvSpPr>
            <p:nvPr/>
          </p:nvSpPr>
          <p:spPr bwMode="auto">
            <a:xfrm>
              <a:off x="6423" y="3047"/>
              <a:ext cx="3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85"/>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86"/>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87"/>
            <p:cNvSpPr>
              <a:spLocks noChangeArrowheads="1"/>
            </p:cNvSpPr>
            <p:nvPr/>
          </p:nvSpPr>
          <p:spPr bwMode="auto">
            <a:xfrm>
              <a:off x="6171" y="3109"/>
              <a:ext cx="40"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88"/>
            <p:cNvSpPr>
              <a:spLocks noChangeArrowheads="1"/>
            </p:cNvSpPr>
            <p:nvPr/>
          </p:nvSpPr>
          <p:spPr bwMode="auto">
            <a:xfrm>
              <a:off x="6171" y="3109"/>
              <a:ext cx="4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89"/>
            <p:cNvSpPr>
              <a:spLocks noChangeArrowheads="1"/>
            </p:cNvSpPr>
            <p:nvPr/>
          </p:nvSpPr>
          <p:spPr bwMode="auto">
            <a:xfrm>
              <a:off x="5959" y="3109"/>
              <a:ext cx="212"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90"/>
            <p:cNvSpPr>
              <a:spLocks noChangeArrowheads="1"/>
            </p:cNvSpPr>
            <p:nvPr/>
          </p:nvSpPr>
          <p:spPr bwMode="auto">
            <a:xfrm>
              <a:off x="5959" y="3109"/>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91"/>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92"/>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93"/>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94"/>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95"/>
            <p:cNvSpPr>
              <a:spLocks noChangeArrowheads="1"/>
            </p:cNvSpPr>
            <p:nvPr/>
          </p:nvSpPr>
          <p:spPr bwMode="auto">
            <a:xfrm>
              <a:off x="6211" y="3540"/>
              <a:ext cx="6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96"/>
            <p:cNvSpPr>
              <a:spLocks noChangeArrowheads="1"/>
            </p:cNvSpPr>
            <p:nvPr/>
          </p:nvSpPr>
          <p:spPr bwMode="auto">
            <a:xfrm>
              <a:off x="6211" y="3540"/>
              <a:ext cx="6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97"/>
            <p:cNvSpPr>
              <a:spLocks noChangeArrowheads="1"/>
            </p:cNvSpPr>
            <p:nvPr/>
          </p:nvSpPr>
          <p:spPr bwMode="auto">
            <a:xfrm>
              <a:off x="5747" y="3109"/>
              <a:ext cx="120"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98"/>
            <p:cNvSpPr>
              <a:spLocks noChangeArrowheads="1"/>
            </p:cNvSpPr>
            <p:nvPr/>
          </p:nvSpPr>
          <p:spPr bwMode="auto">
            <a:xfrm>
              <a:off x="5747" y="310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Rectangle 99"/>
            <p:cNvSpPr>
              <a:spLocks noChangeArrowheads="1"/>
            </p:cNvSpPr>
            <p:nvPr/>
          </p:nvSpPr>
          <p:spPr bwMode="auto">
            <a:xfrm>
              <a:off x="5747" y="3047"/>
              <a:ext cx="120" cy="62"/>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00"/>
            <p:cNvSpPr>
              <a:spLocks noChangeArrowheads="1"/>
            </p:cNvSpPr>
            <p:nvPr/>
          </p:nvSpPr>
          <p:spPr bwMode="auto">
            <a:xfrm>
              <a:off x="5747" y="3047"/>
              <a:ext cx="1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101"/>
            <p:cNvSpPr>
              <a:spLocks noChangeArrowheads="1"/>
            </p:cNvSpPr>
            <p:nvPr/>
          </p:nvSpPr>
          <p:spPr bwMode="auto">
            <a:xfrm>
              <a:off x="6331"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102"/>
            <p:cNvSpPr>
              <a:spLocks noChangeArrowheads="1"/>
            </p:cNvSpPr>
            <p:nvPr/>
          </p:nvSpPr>
          <p:spPr bwMode="auto">
            <a:xfrm>
              <a:off x="6331"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Rectangle 103"/>
            <p:cNvSpPr>
              <a:spLocks noChangeArrowheads="1"/>
            </p:cNvSpPr>
            <p:nvPr/>
          </p:nvSpPr>
          <p:spPr bwMode="auto">
            <a:xfrm>
              <a:off x="7149"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Rectangle 104"/>
            <p:cNvSpPr>
              <a:spLocks noChangeArrowheads="1"/>
            </p:cNvSpPr>
            <p:nvPr/>
          </p:nvSpPr>
          <p:spPr bwMode="auto">
            <a:xfrm>
              <a:off x="7149"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105"/>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106"/>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107"/>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Freeform 108"/>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109"/>
            <p:cNvSpPr>
              <a:spLocks noChangeArrowheads="1"/>
            </p:cNvSpPr>
            <p:nvPr/>
          </p:nvSpPr>
          <p:spPr bwMode="auto">
            <a:xfrm>
              <a:off x="6686"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Rectangle 110"/>
            <p:cNvSpPr>
              <a:spLocks noChangeArrowheads="1"/>
            </p:cNvSpPr>
            <p:nvPr/>
          </p:nvSpPr>
          <p:spPr bwMode="auto">
            <a:xfrm>
              <a:off x="6686"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11"/>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12"/>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113"/>
            <p:cNvSpPr>
              <a:spLocks noChangeArrowheads="1"/>
            </p:cNvSpPr>
            <p:nvPr/>
          </p:nvSpPr>
          <p:spPr bwMode="auto">
            <a:xfrm>
              <a:off x="6223" y="2582"/>
              <a:ext cx="93" cy="397"/>
            </a:xfrm>
            <a:prstGeom prst="rect">
              <a:avLst/>
            </a:prstGeom>
            <a:solidFill>
              <a:schemeClr val="accent5"/>
            </a:solidFill>
          </p:spPr>
          <p:txBody>
            <a:bodyPr wrap="square" tIns="143403" bIns="143403">
              <a:noAutofit/>
            </a:bodyPr>
            <a:lstStyle/>
            <a:p>
              <a:pPr defTabSz="392348">
                <a:spcBef>
                  <a:spcPts val="882"/>
                </a:spcBef>
                <a:buClr>
                  <a:srgbClr val="616161"/>
                </a:buClr>
              </a:pPr>
              <a:endParaRPr lang="en-US" sz="3200">
                <a:solidFill>
                  <a:srgbClr val="FFFFFF"/>
                </a:solidFill>
                <a:latin typeface="Segoe UI Light"/>
                <a:cs typeface="Segoe UI Light"/>
              </a:endParaRPr>
            </a:p>
          </p:txBody>
        </p:sp>
        <p:sp>
          <p:nvSpPr>
            <p:cNvPr id="127" name="Rectangle 114"/>
            <p:cNvSpPr>
              <a:spLocks noChangeArrowheads="1"/>
            </p:cNvSpPr>
            <p:nvPr/>
          </p:nvSpPr>
          <p:spPr bwMode="auto">
            <a:xfrm>
              <a:off x="6223" y="2582"/>
              <a:ext cx="93"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115"/>
            <p:cNvSpPr>
              <a:spLocks noChangeArrowheads="1"/>
            </p:cNvSpPr>
            <p:nvPr/>
          </p:nvSpPr>
          <p:spPr bwMode="auto">
            <a:xfrm>
              <a:off x="5747" y="2553"/>
              <a:ext cx="1" cy="309"/>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116"/>
            <p:cNvSpPr>
              <a:spLocks/>
            </p:cNvSpPr>
            <p:nvPr/>
          </p:nvSpPr>
          <p:spPr bwMode="auto">
            <a:xfrm>
              <a:off x="5747" y="2553"/>
              <a:ext cx="0" cy="309"/>
            </a:xfrm>
            <a:custGeom>
              <a:avLst/>
              <a:gdLst>
                <a:gd name="T0" fmla="*/ 0 h 309"/>
                <a:gd name="T1" fmla="*/ 309 h 309"/>
                <a:gd name="T2" fmla="*/ 309 h 309"/>
                <a:gd name="T3" fmla="*/ 0 h 309"/>
              </a:gdLst>
              <a:ahLst/>
              <a:cxnLst>
                <a:cxn ang="0">
                  <a:pos x="0" y="T0"/>
                </a:cxn>
                <a:cxn ang="0">
                  <a:pos x="0" y="T1"/>
                </a:cxn>
                <a:cxn ang="0">
                  <a:pos x="0" y="T2"/>
                </a:cxn>
                <a:cxn ang="0">
                  <a:pos x="0" y="T3"/>
                </a:cxn>
              </a:cxnLst>
              <a:rect l="0" t="0" r="r" b="b"/>
              <a:pathLst>
                <a:path h="309">
                  <a:moveTo>
                    <a:pt x="0" y="0"/>
                  </a:moveTo>
                  <a:lnTo>
                    <a:pt x="0" y="309"/>
                  </a:lnTo>
                  <a:lnTo>
                    <a:pt x="0" y="3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117"/>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118"/>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119"/>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close/>
                  <a:moveTo>
                    <a:pt x="0" y="0"/>
                  </a:moveTo>
                  <a:lnTo>
                    <a:pt x="0" y="0"/>
                  </a:lnTo>
                  <a:lnTo>
                    <a:pt x="0" y="309"/>
                  </a:lnTo>
                  <a:lnTo>
                    <a:pt x="0" y="425"/>
                  </a:lnTo>
                  <a:lnTo>
                    <a:pt x="0" y="426"/>
                  </a:lnTo>
                  <a:lnTo>
                    <a:pt x="120" y="426"/>
                  </a:lnTo>
                  <a:lnTo>
                    <a:pt x="120" y="125"/>
                  </a:lnTo>
                  <a:lnTo>
                    <a:pt x="120" y="69"/>
                  </a:lnTo>
                  <a:lnTo>
                    <a:pt x="0" y="0"/>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120"/>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moveTo>
                    <a:pt x="0" y="0"/>
                  </a:moveTo>
                  <a:lnTo>
                    <a:pt x="0" y="0"/>
                  </a:lnTo>
                  <a:lnTo>
                    <a:pt x="0" y="309"/>
                  </a:lnTo>
                  <a:lnTo>
                    <a:pt x="0" y="425"/>
                  </a:lnTo>
                  <a:lnTo>
                    <a:pt x="0" y="426"/>
                  </a:lnTo>
                  <a:lnTo>
                    <a:pt x="120" y="426"/>
                  </a:lnTo>
                  <a:lnTo>
                    <a:pt x="120" y="125"/>
                  </a:lnTo>
                  <a:lnTo>
                    <a:pt x="120"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121"/>
            <p:cNvSpPr>
              <a:spLocks/>
            </p:cNvSpPr>
            <p:nvPr/>
          </p:nvSpPr>
          <p:spPr bwMode="auto">
            <a:xfrm>
              <a:off x="6163" y="2369"/>
              <a:ext cx="161" cy="161"/>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Rectangle 122"/>
            <p:cNvSpPr>
              <a:spLocks noChangeArrowheads="1"/>
            </p:cNvSpPr>
            <p:nvPr/>
          </p:nvSpPr>
          <p:spPr bwMode="auto">
            <a:xfrm>
              <a:off x="5867" y="2573"/>
              <a:ext cx="1374" cy="10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Rectangle 123"/>
            <p:cNvSpPr>
              <a:spLocks noChangeArrowheads="1"/>
            </p:cNvSpPr>
            <p:nvPr/>
          </p:nvSpPr>
          <p:spPr bwMode="auto">
            <a:xfrm>
              <a:off x="5867" y="2573"/>
              <a:ext cx="137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124"/>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125"/>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Rectangle 126"/>
            <p:cNvSpPr>
              <a:spLocks noChangeArrowheads="1"/>
            </p:cNvSpPr>
            <p:nvPr/>
          </p:nvSpPr>
          <p:spPr bwMode="auto">
            <a:xfrm>
              <a:off x="6191" y="2512"/>
              <a:ext cx="518"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Rectangle 127"/>
            <p:cNvSpPr>
              <a:spLocks noChangeArrowheads="1"/>
            </p:cNvSpPr>
            <p:nvPr/>
          </p:nvSpPr>
          <p:spPr bwMode="auto">
            <a:xfrm>
              <a:off x="6191" y="2512"/>
              <a:ext cx="518"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128"/>
            <p:cNvSpPr>
              <a:spLocks/>
            </p:cNvSpPr>
            <p:nvPr/>
          </p:nvSpPr>
          <p:spPr bwMode="auto">
            <a:xfrm>
              <a:off x="6191" y="2512"/>
              <a:ext cx="221" cy="61"/>
            </a:xfrm>
            <a:custGeom>
              <a:avLst/>
              <a:gdLst>
                <a:gd name="T0" fmla="*/ 96 w 166"/>
                <a:gd name="T1" fmla="*/ 0 h 46"/>
                <a:gd name="T2" fmla="*/ 55 w 166"/>
                <a:gd name="T3" fmla="*/ 0 h 46"/>
                <a:gd name="T4" fmla="*/ 28 w 166"/>
                <a:gd name="T5" fmla="*/ 0 h 46"/>
                <a:gd name="T6" fmla="*/ 0 w 166"/>
                <a:gd name="T7" fmla="*/ 0 h 46"/>
                <a:gd name="T8" fmla="*/ 0 w 166"/>
                <a:gd name="T9" fmla="*/ 46 h 46"/>
                <a:gd name="T10" fmla="*/ 166 w 166"/>
                <a:gd name="T11" fmla="*/ 46 h 46"/>
                <a:gd name="T12" fmla="*/ 166 w 166"/>
                <a:gd name="T13" fmla="*/ 11 h 46"/>
                <a:gd name="T14" fmla="*/ 119 w 166"/>
                <a:gd name="T15" fmla="*/ 11 h 46"/>
                <a:gd name="T16" fmla="*/ 96 w 1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6">
                  <a:moveTo>
                    <a:pt x="96" y="0"/>
                  </a:moveTo>
                  <a:cubicBezTo>
                    <a:pt x="55" y="0"/>
                    <a:pt x="55" y="0"/>
                    <a:pt x="55" y="0"/>
                  </a:cubicBezTo>
                  <a:cubicBezTo>
                    <a:pt x="28" y="0"/>
                    <a:pt x="28" y="0"/>
                    <a:pt x="28" y="0"/>
                  </a:cubicBezTo>
                  <a:cubicBezTo>
                    <a:pt x="0" y="0"/>
                    <a:pt x="0" y="0"/>
                    <a:pt x="0" y="0"/>
                  </a:cubicBezTo>
                  <a:cubicBezTo>
                    <a:pt x="0" y="46"/>
                    <a:pt x="0" y="46"/>
                    <a:pt x="0" y="46"/>
                  </a:cubicBezTo>
                  <a:cubicBezTo>
                    <a:pt x="166" y="46"/>
                    <a:pt x="166" y="46"/>
                    <a:pt x="166" y="46"/>
                  </a:cubicBezTo>
                  <a:cubicBezTo>
                    <a:pt x="166" y="11"/>
                    <a:pt x="166" y="11"/>
                    <a:pt x="166" y="11"/>
                  </a:cubicBezTo>
                  <a:cubicBezTo>
                    <a:pt x="119" y="11"/>
                    <a:pt x="119" y="11"/>
                    <a:pt x="119" y="11"/>
                  </a:cubicBezTo>
                  <a:cubicBezTo>
                    <a:pt x="119" y="11"/>
                    <a:pt x="105" y="11"/>
                    <a:pt x="96"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129"/>
            <p:cNvSpPr>
              <a:spLocks/>
            </p:cNvSpPr>
            <p:nvPr/>
          </p:nvSpPr>
          <p:spPr bwMode="auto">
            <a:xfrm>
              <a:off x="6312" y="1923"/>
              <a:ext cx="734" cy="603"/>
            </a:xfrm>
            <a:custGeom>
              <a:avLst/>
              <a:gdLst>
                <a:gd name="T0" fmla="*/ 549 w 549"/>
                <a:gd name="T1" fmla="*/ 28 h 453"/>
                <a:gd name="T2" fmla="*/ 549 w 549"/>
                <a:gd name="T3" fmla="*/ 424 h 453"/>
                <a:gd name="T4" fmla="*/ 521 w 549"/>
                <a:gd name="T5" fmla="*/ 453 h 453"/>
                <a:gd name="T6" fmla="*/ 28 w 549"/>
                <a:gd name="T7" fmla="*/ 453 h 453"/>
                <a:gd name="T8" fmla="*/ 0 w 549"/>
                <a:gd name="T9" fmla="*/ 424 h 453"/>
                <a:gd name="T10" fmla="*/ 0 w 549"/>
                <a:gd name="T11" fmla="*/ 28 h 453"/>
                <a:gd name="T12" fmla="*/ 28 w 549"/>
                <a:gd name="T13" fmla="*/ 0 h 453"/>
                <a:gd name="T14" fmla="*/ 521 w 549"/>
                <a:gd name="T15" fmla="*/ 0 h 453"/>
                <a:gd name="T16" fmla="*/ 549 w 549"/>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453">
                  <a:moveTo>
                    <a:pt x="549" y="28"/>
                  </a:moveTo>
                  <a:cubicBezTo>
                    <a:pt x="549" y="424"/>
                    <a:pt x="549" y="424"/>
                    <a:pt x="549" y="424"/>
                  </a:cubicBezTo>
                  <a:cubicBezTo>
                    <a:pt x="549" y="424"/>
                    <a:pt x="549" y="453"/>
                    <a:pt x="521" y="453"/>
                  </a:cubicBezTo>
                  <a:cubicBezTo>
                    <a:pt x="28" y="453"/>
                    <a:pt x="28" y="453"/>
                    <a:pt x="28" y="453"/>
                  </a:cubicBezTo>
                  <a:cubicBezTo>
                    <a:pt x="28" y="453"/>
                    <a:pt x="0" y="453"/>
                    <a:pt x="0" y="424"/>
                  </a:cubicBezTo>
                  <a:cubicBezTo>
                    <a:pt x="0" y="28"/>
                    <a:pt x="0" y="28"/>
                    <a:pt x="0" y="28"/>
                  </a:cubicBezTo>
                  <a:cubicBezTo>
                    <a:pt x="0" y="28"/>
                    <a:pt x="0" y="0"/>
                    <a:pt x="28" y="0"/>
                  </a:cubicBezTo>
                  <a:cubicBezTo>
                    <a:pt x="521" y="0"/>
                    <a:pt x="521" y="0"/>
                    <a:pt x="521" y="0"/>
                  </a:cubicBezTo>
                  <a:cubicBezTo>
                    <a:pt x="521" y="0"/>
                    <a:pt x="549" y="0"/>
                    <a:pt x="549" y="28"/>
                  </a:cubicBezTo>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130"/>
            <p:cNvSpPr>
              <a:spLocks/>
            </p:cNvSpPr>
            <p:nvPr/>
          </p:nvSpPr>
          <p:spPr bwMode="auto">
            <a:xfrm>
              <a:off x="6340" y="1923"/>
              <a:ext cx="756" cy="603"/>
            </a:xfrm>
            <a:custGeom>
              <a:avLst/>
              <a:gdLst>
                <a:gd name="T0" fmla="*/ 566 w 566"/>
                <a:gd name="T1" fmla="*/ 28 h 453"/>
                <a:gd name="T2" fmla="*/ 566 w 566"/>
                <a:gd name="T3" fmla="*/ 424 h 453"/>
                <a:gd name="T4" fmla="*/ 538 w 566"/>
                <a:gd name="T5" fmla="*/ 453 h 453"/>
                <a:gd name="T6" fmla="*/ 29 w 566"/>
                <a:gd name="T7" fmla="*/ 453 h 453"/>
                <a:gd name="T8" fmla="*/ 0 w 566"/>
                <a:gd name="T9" fmla="*/ 424 h 453"/>
                <a:gd name="T10" fmla="*/ 0 w 566"/>
                <a:gd name="T11" fmla="*/ 28 h 453"/>
                <a:gd name="T12" fmla="*/ 29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9" y="453"/>
                    <a:pt x="29" y="453"/>
                    <a:pt x="29" y="453"/>
                  </a:cubicBezTo>
                  <a:cubicBezTo>
                    <a:pt x="29" y="453"/>
                    <a:pt x="0" y="453"/>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131"/>
            <p:cNvSpPr>
              <a:spLocks/>
            </p:cNvSpPr>
            <p:nvPr/>
          </p:nvSpPr>
          <p:spPr bwMode="auto">
            <a:xfrm>
              <a:off x="6340" y="1997"/>
              <a:ext cx="756" cy="529"/>
            </a:xfrm>
            <a:custGeom>
              <a:avLst/>
              <a:gdLst>
                <a:gd name="T0" fmla="*/ 566 w 566"/>
                <a:gd name="T1" fmla="*/ 0 h 397"/>
                <a:gd name="T2" fmla="*/ 0 w 566"/>
                <a:gd name="T3" fmla="*/ 340 h 397"/>
                <a:gd name="T4" fmla="*/ 0 w 566"/>
                <a:gd name="T5" fmla="*/ 368 h 397"/>
                <a:gd name="T6" fmla="*/ 29 w 566"/>
                <a:gd name="T7" fmla="*/ 397 h 397"/>
                <a:gd name="T8" fmla="*/ 538 w 566"/>
                <a:gd name="T9" fmla="*/ 397 h 397"/>
                <a:gd name="T10" fmla="*/ 566 w 566"/>
                <a:gd name="T11" fmla="*/ 368 h 397"/>
                <a:gd name="T12" fmla="*/ 566 w 566"/>
                <a:gd name="T13" fmla="*/ 368 h 397"/>
                <a:gd name="T14" fmla="*/ 566 w 566"/>
                <a:gd name="T15" fmla="*/ 368 h 397"/>
                <a:gd name="T16" fmla="*/ 566 w 566"/>
                <a:gd name="T1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397">
                  <a:moveTo>
                    <a:pt x="566" y="0"/>
                  </a:moveTo>
                  <a:cubicBezTo>
                    <a:pt x="0" y="340"/>
                    <a:pt x="0" y="340"/>
                    <a:pt x="0" y="340"/>
                  </a:cubicBezTo>
                  <a:cubicBezTo>
                    <a:pt x="0" y="368"/>
                    <a:pt x="0" y="368"/>
                    <a:pt x="0" y="368"/>
                  </a:cubicBezTo>
                  <a:cubicBezTo>
                    <a:pt x="0" y="397"/>
                    <a:pt x="29" y="397"/>
                    <a:pt x="29" y="397"/>
                  </a:cubicBezTo>
                  <a:cubicBezTo>
                    <a:pt x="538" y="397"/>
                    <a:pt x="538" y="397"/>
                    <a:pt x="538" y="397"/>
                  </a:cubicBezTo>
                  <a:cubicBezTo>
                    <a:pt x="566" y="397"/>
                    <a:pt x="566" y="369"/>
                    <a:pt x="566" y="368"/>
                  </a:cubicBezTo>
                  <a:cubicBezTo>
                    <a:pt x="566" y="368"/>
                    <a:pt x="566" y="368"/>
                    <a:pt x="566" y="368"/>
                  </a:cubicBezTo>
                  <a:cubicBezTo>
                    <a:pt x="566" y="368"/>
                    <a:pt x="566" y="368"/>
                    <a:pt x="566" y="368"/>
                  </a:cubicBezTo>
                  <a:cubicBezTo>
                    <a:pt x="566" y="0"/>
                    <a:pt x="566" y="0"/>
                    <a:pt x="566" y="0"/>
                  </a:cubicBezTo>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132"/>
            <p:cNvSpPr>
              <a:spLocks/>
            </p:cNvSpPr>
            <p:nvPr/>
          </p:nvSpPr>
          <p:spPr bwMode="auto">
            <a:xfrm>
              <a:off x="5938" y="2144"/>
              <a:ext cx="170" cy="66"/>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133"/>
            <p:cNvSpPr>
              <a:spLocks/>
            </p:cNvSpPr>
            <p:nvPr/>
          </p:nvSpPr>
          <p:spPr bwMode="auto">
            <a:xfrm>
              <a:off x="5973" y="1985"/>
              <a:ext cx="132" cy="165"/>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134"/>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135"/>
            <p:cNvSpPr>
              <a:spLocks/>
            </p:cNvSpPr>
            <p:nvPr/>
          </p:nvSpPr>
          <p:spPr bwMode="auto">
            <a:xfrm>
              <a:off x="6165" y="1893"/>
              <a:ext cx="58" cy="110"/>
            </a:xfrm>
            <a:custGeom>
              <a:avLst/>
              <a:gdLst>
                <a:gd name="T0" fmla="*/ 47 w 58"/>
                <a:gd name="T1" fmla="*/ 0 h 110"/>
                <a:gd name="T2" fmla="*/ 58 w 58"/>
                <a:gd name="T3" fmla="*/ 110 h 110"/>
                <a:gd name="T4" fmla="*/ 0 w 58"/>
                <a:gd name="T5" fmla="*/ 99 h 110"/>
                <a:gd name="T6" fmla="*/ 47 w 58"/>
                <a:gd name="T7" fmla="*/ 0 h 110"/>
              </a:gdLst>
              <a:ahLst/>
              <a:cxnLst>
                <a:cxn ang="0">
                  <a:pos x="T0" y="T1"/>
                </a:cxn>
                <a:cxn ang="0">
                  <a:pos x="T2" y="T3"/>
                </a:cxn>
                <a:cxn ang="0">
                  <a:pos x="T4" y="T5"/>
                </a:cxn>
                <a:cxn ang="0">
                  <a:pos x="T6" y="T7"/>
                </a:cxn>
              </a:cxnLst>
              <a:rect l="0" t="0" r="r" b="b"/>
              <a:pathLst>
                <a:path w="58" h="110">
                  <a:moveTo>
                    <a:pt x="47" y="0"/>
                  </a:moveTo>
                  <a:lnTo>
                    <a:pt x="58" y="110"/>
                  </a:lnTo>
                  <a:lnTo>
                    <a:pt x="0" y="99"/>
                  </a:lnTo>
                  <a:lnTo>
                    <a:pt x="4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136"/>
            <p:cNvSpPr>
              <a:spLocks/>
            </p:cNvSpPr>
            <p:nvPr/>
          </p:nvSpPr>
          <p:spPr bwMode="auto">
            <a:xfrm>
              <a:off x="5961" y="1781"/>
              <a:ext cx="266" cy="327"/>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137"/>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38"/>
            <p:cNvSpPr>
              <a:spLocks/>
            </p:cNvSpPr>
            <p:nvPr/>
          </p:nvSpPr>
          <p:spPr bwMode="auto">
            <a:xfrm>
              <a:off x="5771" y="2013"/>
              <a:ext cx="246" cy="245"/>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Rectangle 139"/>
            <p:cNvSpPr>
              <a:spLocks noChangeArrowheads="1"/>
            </p:cNvSpPr>
            <p:nvPr/>
          </p:nvSpPr>
          <p:spPr bwMode="auto">
            <a:xfrm>
              <a:off x="5867" y="2625"/>
              <a:ext cx="92" cy="104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Rectangle 140"/>
            <p:cNvSpPr>
              <a:spLocks noChangeArrowheads="1"/>
            </p:cNvSpPr>
            <p:nvPr/>
          </p:nvSpPr>
          <p:spPr bwMode="auto">
            <a:xfrm>
              <a:off x="5867" y="2625"/>
              <a:ext cx="92"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141"/>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142"/>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143"/>
            <p:cNvSpPr>
              <a:spLocks/>
            </p:cNvSpPr>
            <p:nvPr/>
          </p:nvSpPr>
          <p:spPr bwMode="auto">
            <a:xfrm>
              <a:off x="5893" y="1700"/>
              <a:ext cx="344" cy="361"/>
            </a:xfrm>
            <a:custGeom>
              <a:avLst/>
              <a:gdLst>
                <a:gd name="T0" fmla="*/ 250 w 258"/>
                <a:gd name="T1" fmla="*/ 91 h 271"/>
                <a:gd name="T2" fmla="*/ 163 w 258"/>
                <a:gd name="T3" fmla="*/ 15 h 271"/>
                <a:gd name="T4" fmla="*/ 128 w 258"/>
                <a:gd name="T5" fmla="*/ 18 h 271"/>
                <a:gd name="T6" fmla="*/ 98 w 258"/>
                <a:gd name="T7" fmla="*/ 20 h 271"/>
                <a:gd name="T8" fmla="*/ 76 w 258"/>
                <a:gd name="T9" fmla="*/ 54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4"/>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144"/>
            <p:cNvSpPr>
              <a:spLocks/>
            </p:cNvSpPr>
            <p:nvPr/>
          </p:nvSpPr>
          <p:spPr bwMode="auto">
            <a:xfrm>
              <a:off x="5986" y="1867"/>
              <a:ext cx="60" cy="100"/>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145"/>
            <p:cNvSpPr>
              <a:spLocks/>
            </p:cNvSpPr>
            <p:nvPr/>
          </p:nvSpPr>
          <p:spPr bwMode="auto">
            <a:xfrm>
              <a:off x="6040" y="1896"/>
              <a:ext cx="2" cy="21"/>
            </a:xfrm>
            <a:custGeom>
              <a:avLst/>
              <a:gdLst>
                <a:gd name="T0" fmla="*/ 2 w 2"/>
                <a:gd name="T1" fmla="*/ 0 h 16"/>
                <a:gd name="T2" fmla="*/ 0 w 2"/>
                <a:gd name="T3" fmla="*/ 16 h 16"/>
                <a:gd name="T4" fmla="*/ 2 w 2"/>
                <a:gd name="T5" fmla="*/ 0 h 16"/>
                <a:gd name="T6" fmla="*/ 2 w 2"/>
                <a:gd name="T7" fmla="*/ 0 h 16"/>
              </a:gdLst>
              <a:ahLst/>
              <a:cxnLst>
                <a:cxn ang="0">
                  <a:pos x="T0" y="T1"/>
                </a:cxn>
                <a:cxn ang="0">
                  <a:pos x="T2" y="T3"/>
                </a:cxn>
                <a:cxn ang="0">
                  <a:pos x="T4" y="T5"/>
                </a:cxn>
                <a:cxn ang="0">
                  <a:pos x="T6" y="T7"/>
                </a:cxn>
              </a:cxnLst>
              <a:rect l="0" t="0" r="r" b="b"/>
              <a:pathLst>
                <a:path w="2" h="16">
                  <a:moveTo>
                    <a:pt x="2" y="0"/>
                  </a:moveTo>
                  <a:cubicBezTo>
                    <a:pt x="0" y="16"/>
                    <a:pt x="0" y="16"/>
                    <a:pt x="0" y="16"/>
                  </a:cubicBezTo>
                  <a:cubicBezTo>
                    <a:pt x="2" y="0"/>
                    <a:pt x="2" y="0"/>
                    <a:pt x="2" y="0"/>
                  </a:cubicBezTo>
                  <a:cubicBezTo>
                    <a:pt x="2" y="0"/>
                    <a:pt x="2" y="0"/>
                    <a:pt x="2"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Freeform 146"/>
            <p:cNvSpPr>
              <a:spLocks/>
            </p:cNvSpPr>
            <p:nvPr/>
          </p:nvSpPr>
          <p:spPr bwMode="auto">
            <a:xfrm>
              <a:off x="6013" y="1895"/>
              <a:ext cx="29" cy="48"/>
            </a:xfrm>
            <a:custGeom>
              <a:avLst/>
              <a:gdLst>
                <a:gd name="T0" fmla="*/ 19 w 22"/>
                <a:gd name="T1" fmla="*/ 0 h 36"/>
                <a:gd name="T2" fmla="*/ 1 w 22"/>
                <a:gd name="T3" fmla="*/ 15 h 36"/>
                <a:gd name="T4" fmla="*/ 16 w 22"/>
                <a:gd name="T5" fmla="*/ 36 h 36"/>
                <a:gd name="T6" fmla="*/ 20 w 22"/>
                <a:gd name="T7" fmla="*/ 17 h 36"/>
                <a:gd name="T8" fmla="*/ 22 w 22"/>
                <a:gd name="T9" fmla="*/ 1 h 36"/>
                <a:gd name="T10" fmla="*/ 19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9" y="0"/>
                  </a:moveTo>
                  <a:cubicBezTo>
                    <a:pt x="11" y="0"/>
                    <a:pt x="3" y="7"/>
                    <a:pt x="1" y="15"/>
                  </a:cubicBezTo>
                  <a:cubicBezTo>
                    <a:pt x="0" y="25"/>
                    <a:pt x="6" y="35"/>
                    <a:pt x="16" y="36"/>
                  </a:cubicBezTo>
                  <a:cubicBezTo>
                    <a:pt x="20" y="17"/>
                    <a:pt x="20" y="17"/>
                    <a:pt x="20" y="17"/>
                  </a:cubicBezTo>
                  <a:cubicBezTo>
                    <a:pt x="22" y="1"/>
                    <a:pt x="22" y="1"/>
                    <a:pt x="22" y="1"/>
                  </a:cubicBezTo>
                  <a:cubicBezTo>
                    <a:pt x="21" y="1"/>
                    <a:pt x="20" y="0"/>
                    <a:pt x="19"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61" name="Picture 160"/>
          <p:cNvPicPr>
            <a:picLocks noChangeAspect="1"/>
          </p:cNvPicPr>
          <p:nvPr/>
        </p:nvPicPr>
        <p:blipFill rotWithShape="1">
          <a:blip r:embed="rId4">
            <a:extLst>
              <a:ext uri="{28A0092B-C50C-407E-A947-70E740481C1C}">
                <a14:useLocalDpi xmlns:a14="http://schemas.microsoft.com/office/drawing/2010/main" val="0"/>
              </a:ext>
            </a:extLst>
          </a:blip>
          <a:srcRect l="10909" r="8730"/>
          <a:stretch/>
        </p:blipFill>
        <p:spPr>
          <a:xfrm>
            <a:off x="8195561" y="5039429"/>
            <a:ext cx="3577796" cy="1814194"/>
          </a:xfrm>
          <a:prstGeom prst="rect">
            <a:avLst/>
          </a:prstGeom>
        </p:spPr>
      </p:pic>
      <p:sp>
        <p:nvSpPr>
          <p:cNvPr id="162" name="Freeform 6"/>
          <p:cNvSpPr>
            <a:spLocks/>
          </p:cNvSpPr>
          <p:nvPr/>
        </p:nvSpPr>
        <p:spPr bwMode="auto">
          <a:xfrm>
            <a:off x="9125311" y="3825855"/>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sp>
        <p:nvSpPr>
          <p:cNvPr id="163" name="Freeform 7"/>
          <p:cNvSpPr>
            <a:spLocks/>
          </p:cNvSpPr>
          <p:nvPr/>
        </p:nvSpPr>
        <p:spPr bwMode="auto">
          <a:xfrm>
            <a:off x="9280780" y="3877212"/>
            <a:ext cx="1596152" cy="896425"/>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pic>
        <p:nvPicPr>
          <p:cNvPr id="2" name="Picture 1"/>
          <p:cNvPicPr>
            <a:picLocks noChangeAspect="1"/>
          </p:cNvPicPr>
          <p:nvPr/>
        </p:nvPicPr>
        <p:blipFill>
          <a:blip r:embed="rId5"/>
          <a:stretch>
            <a:fillRect/>
          </a:stretch>
        </p:blipFill>
        <p:spPr>
          <a:xfrm>
            <a:off x="4859993" y="3715199"/>
            <a:ext cx="2480323" cy="3137758"/>
          </a:xfrm>
          <a:prstGeom prst="rect">
            <a:avLst/>
          </a:prstGeom>
        </p:spPr>
      </p:pic>
    </p:spTree>
    <p:extLst>
      <p:ext uri="{BB962C8B-B14F-4D97-AF65-F5344CB8AC3E}">
        <p14:creationId xmlns:p14="http://schemas.microsoft.com/office/powerpoint/2010/main" val="25016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Test case management</a:t>
            </a:r>
            <a:endParaRPr lang="de-DE"/>
          </a:p>
        </p:txBody>
      </p:sp>
      <p:sp>
        <p:nvSpPr>
          <p:cNvPr id="5" name="Text Placeholder 4"/>
          <p:cNvSpPr>
            <a:spLocks noGrp="1"/>
          </p:cNvSpPr>
          <p:nvPr>
            <p:ph type="body" sz="quarter" idx="11"/>
          </p:nvPr>
        </p:nvSpPr>
        <p:spPr/>
        <p:txBody>
          <a:bodyPr/>
          <a:lstStyle/>
          <a:p>
            <a:pPr defTabSz="931558">
              <a:lnSpc>
                <a:spcPct val="100000"/>
              </a:lnSpc>
              <a:spcBef>
                <a:spcPts val="0"/>
              </a:spcBef>
              <a:buClr>
                <a:srgbClr val="FFFFFF"/>
              </a:buClr>
              <a:buSzTx/>
              <a:defRPr/>
            </a:pPr>
            <a:r>
              <a:rPr lang="en-US" sz="2745">
                <a:solidFill>
                  <a:srgbClr val="FFFFFF"/>
                </a:solidFill>
              </a:rPr>
              <a:t>Streamline quality</a:t>
            </a:r>
          </a:p>
          <a:p>
            <a:pPr defTabSz="912937">
              <a:lnSpc>
                <a:spcPct val="100000"/>
              </a:lnSpc>
              <a:spcBef>
                <a:spcPts val="1174"/>
              </a:spcBef>
              <a:buClr>
                <a:srgbClr val="000000"/>
              </a:buClr>
              <a:buSzTx/>
              <a:defRPr/>
            </a:pPr>
            <a:r>
              <a:rPr lang="en-US" sz="1765" spc="20">
                <a:solidFill>
                  <a:srgbClr val="FFFFFF"/>
                </a:solidFill>
              </a:rPr>
              <a:t>Take advantage of a toolset optimized for the needs </a:t>
            </a:r>
            <a:r>
              <a:rPr lang="en-US" sz="1765" spc="-20">
                <a:solidFill>
                  <a:srgbClr val="FFFFFF"/>
                </a:solidFill>
              </a:rPr>
              <a:t>of testers, giving them flexibility in how they work while</a:t>
            </a:r>
            <a:r>
              <a:rPr lang="en-US" sz="1765">
                <a:solidFill>
                  <a:srgbClr val="FFFFFF"/>
                </a:solidFill>
              </a:rPr>
              <a:t> at the same time keeping them in sync with the rest of </a:t>
            </a:r>
            <a:r>
              <a:rPr lang="en-US" sz="1765" spc="-20">
                <a:solidFill>
                  <a:srgbClr val="FFFFFF"/>
                </a:solidFill>
              </a:rPr>
              <a:t>the team. Improved web-based test case management</a:t>
            </a:r>
            <a:r>
              <a:rPr lang="en-US" sz="1765">
                <a:solidFill>
                  <a:srgbClr val="FFFFFF"/>
                </a:solidFill>
              </a:rPr>
              <a:t> </a:t>
            </a:r>
            <a:r>
              <a:rPr lang="en-US" sz="1765" spc="29">
                <a:solidFill>
                  <a:srgbClr val="FFFFFF"/>
                </a:solidFill>
              </a:rPr>
              <a:t>helps testers author, manage and execute test cases</a:t>
            </a:r>
            <a:r>
              <a:rPr lang="en-US" sz="1765">
                <a:solidFill>
                  <a:srgbClr val="FFFFFF"/>
                </a:solidFill>
              </a:rPr>
              <a:t> </a:t>
            </a:r>
            <a:r>
              <a:rPr lang="en-US" sz="1765" spc="-29">
                <a:solidFill>
                  <a:srgbClr val="FFFFFF"/>
                </a:solidFill>
              </a:rPr>
              <a:t>using any modern web browser. Microsoft Test Manager</a:t>
            </a:r>
            <a:r>
              <a:rPr lang="en-US" sz="1765">
                <a:solidFill>
                  <a:srgbClr val="FFFFFF"/>
                </a:solidFill>
              </a:rPr>
              <a:t> </a:t>
            </a:r>
            <a:r>
              <a:rPr lang="en-US" sz="1765" spc="-20">
                <a:solidFill>
                  <a:srgbClr val="FFFFFF"/>
                </a:solidFill>
              </a:rPr>
              <a:t>further empowers your testers by giving them tools for</a:t>
            </a:r>
            <a:r>
              <a:rPr lang="en-US" sz="1765">
                <a:solidFill>
                  <a:srgbClr val="FFFFFF"/>
                </a:solidFill>
              </a:rPr>
              <a:t> </a:t>
            </a:r>
            <a:r>
              <a:rPr lang="en-US" sz="1765" spc="-20">
                <a:solidFill>
                  <a:srgbClr val="FFFFFF"/>
                </a:solidFill>
              </a:rPr>
              <a:t>automated and manual testing in a desktop application</a:t>
            </a:r>
            <a:r>
              <a:rPr lang="en-US" sz="1765">
                <a:solidFill>
                  <a:srgbClr val="FFFFFF"/>
                </a:solidFill>
              </a:rPr>
              <a:t> </a:t>
            </a:r>
            <a:r>
              <a:rPr lang="en-US" sz="1765" spc="-29">
                <a:solidFill>
                  <a:srgbClr val="FFFFFF"/>
                </a:solidFill>
              </a:rPr>
              <a:t>optimized for the needs of today’s agile QA professional.</a:t>
            </a:r>
          </a:p>
        </p:txBody>
      </p:sp>
      <p:pic>
        <p:nvPicPr>
          <p:cNvPr id="3" name="Picture 2"/>
          <p:cNvPicPr>
            <a:picLocks noChangeAspect="1"/>
          </p:cNvPicPr>
          <p:nvPr/>
        </p:nvPicPr>
        <p:blipFill rotWithShape="1">
          <a:blip r:embed="rId3"/>
          <a:srcRect l="492"/>
          <a:stretch/>
        </p:blipFill>
        <p:spPr>
          <a:xfrm>
            <a:off x="6096000" y="4360"/>
            <a:ext cx="6096000" cy="6849280"/>
          </a:xfrm>
          <a:prstGeom prst="rect">
            <a:avLst/>
          </a:prstGeom>
        </p:spPr>
      </p:pic>
    </p:spTree>
    <p:extLst>
      <p:ext uri="{BB962C8B-B14F-4D97-AF65-F5344CB8AC3E}">
        <p14:creationId xmlns:p14="http://schemas.microsoft.com/office/powerpoint/2010/main" val="153113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Manual testing</a:t>
            </a:r>
            <a:endParaRPr lang="de-DE"/>
          </a:p>
        </p:txBody>
      </p:sp>
      <p:sp>
        <p:nvSpPr>
          <p:cNvPr id="5" name="Text Placeholder 4"/>
          <p:cNvSpPr>
            <a:spLocks noGrp="1"/>
          </p:cNvSpPr>
          <p:nvPr>
            <p:ph type="body" sz="quarter" idx="11"/>
          </p:nvPr>
        </p:nvSpPr>
        <p:spPr/>
        <p:txBody>
          <a:bodyPr/>
          <a:lstStyle/>
          <a:p>
            <a:pPr defTabSz="931558">
              <a:lnSpc>
                <a:spcPct val="100000"/>
              </a:lnSpc>
              <a:spcBef>
                <a:spcPts val="0"/>
              </a:spcBef>
              <a:buClr>
                <a:srgbClr val="FFFFFF"/>
              </a:buClr>
              <a:buSzTx/>
              <a:defRPr/>
            </a:pPr>
            <a:r>
              <a:rPr lang="en-US" sz="2745">
                <a:solidFill>
                  <a:srgbClr val="FFFFFF"/>
                </a:solidFill>
              </a:rPr>
              <a:t>Run, record, play back</a:t>
            </a:r>
          </a:p>
          <a:p>
            <a:pPr defTabSz="912937">
              <a:lnSpc>
                <a:spcPct val="100000"/>
              </a:lnSpc>
              <a:spcBef>
                <a:spcPts val="1174"/>
              </a:spcBef>
              <a:buClr>
                <a:srgbClr val="000000"/>
              </a:buClr>
              <a:buSzTx/>
              <a:defRPr/>
            </a:pPr>
            <a:r>
              <a:rPr lang="en-US" sz="1765" spc="-20">
                <a:solidFill>
                  <a:srgbClr val="FFFFFF"/>
                </a:solidFill>
              </a:rPr>
              <a:t>Capture detailed records of steps performed, behaviors</a:t>
            </a:r>
            <a:r>
              <a:rPr lang="en-US" sz="1765">
                <a:solidFill>
                  <a:srgbClr val="FFFFFF"/>
                </a:solidFill>
              </a:rPr>
              <a:t> </a:t>
            </a:r>
            <a:r>
              <a:rPr lang="en-US" sz="1765" spc="-10">
                <a:solidFill>
                  <a:srgbClr val="FFFFFF"/>
                </a:solidFill>
              </a:rPr>
              <a:t>observed, and the status of each test step with the fully</a:t>
            </a:r>
            <a:r>
              <a:rPr lang="en-US" sz="1765">
                <a:solidFill>
                  <a:srgbClr val="FFFFFF"/>
                </a:solidFill>
              </a:rPr>
              <a:t> </a:t>
            </a:r>
            <a:r>
              <a:rPr lang="en-US" sz="1765" spc="-39">
                <a:solidFill>
                  <a:srgbClr val="FFFFFF"/>
                </a:solidFill>
              </a:rPr>
              <a:t>instrumented and configurable Test Runner. Pause testing</a:t>
            </a:r>
            <a:r>
              <a:rPr lang="en-US" sz="1765">
                <a:solidFill>
                  <a:srgbClr val="FFFFFF"/>
                </a:solidFill>
              </a:rPr>
              <a:t> </a:t>
            </a:r>
            <a:r>
              <a:rPr lang="en-US" sz="1765" spc="-39">
                <a:solidFill>
                  <a:srgbClr val="FFFFFF"/>
                </a:solidFill>
              </a:rPr>
              <a:t>at any time to report a bug, even if it’s not directly related</a:t>
            </a:r>
            <a:r>
              <a:rPr lang="en-US" sz="1765">
                <a:solidFill>
                  <a:srgbClr val="FFFFFF"/>
                </a:solidFill>
              </a:rPr>
              <a:t> to the current test case. High-fidelity defect reports go </a:t>
            </a:r>
            <a:r>
              <a:rPr lang="en-US" sz="1765" spc="-20">
                <a:solidFill>
                  <a:srgbClr val="FFFFFF"/>
                </a:solidFill>
              </a:rPr>
              <a:t>directly to the development team, including all the data</a:t>
            </a:r>
            <a:r>
              <a:rPr lang="en-US" sz="1765">
                <a:solidFill>
                  <a:srgbClr val="FFFFFF"/>
                </a:solidFill>
              </a:rPr>
              <a:t> </a:t>
            </a:r>
            <a:r>
              <a:rPr lang="en-US" sz="1765" spc="-59">
                <a:solidFill>
                  <a:srgbClr val="FFFFFF"/>
                </a:solidFill>
              </a:rPr>
              <a:t>needed to reproduce and resolve the error quickly. Record</a:t>
            </a:r>
            <a:r>
              <a:rPr lang="en-US" sz="1765">
                <a:solidFill>
                  <a:srgbClr val="FFFFFF"/>
                </a:solidFill>
              </a:rPr>
              <a:t> tests for later playback to speed up test sessions and enable test automation.</a:t>
            </a:r>
          </a:p>
        </p:txBody>
      </p:sp>
      <p:pic>
        <p:nvPicPr>
          <p:cNvPr id="2" name="Picture 1"/>
          <p:cNvPicPr>
            <a:picLocks noChangeAspect="1"/>
          </p:cNvPicPr>
          <p:nvPr/>
        </p:nvPicPr>
        <p:blipFill>
          <a:blip r:embed="rId3"/>
          <a:stretch>
            <a:fillRect/>
          </a:stretch>
        </p:blipFill>
        <p:spPr>
          <a:xfrm>
            <a:off x="6065900" y="4377"/>
            <a:ext cx="6126101" cy="6849247"/>
          </a:xfrm>
          <a:prstGeom prst="rect">
            <a:avLst/>
          </a:prstGeom>
        </p:spPr>
      </p:pic>
    </p:spTree>
    <p:extLst>
      <p:ext uri="{BB962C8B-B14F-4D97-AF65-F5344CB8AC3E}">
        <p14:creationId xmlns:p14="http://schemas.microsoft.com/office/powerpoint/2010/main" val="122615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1" y="19315"/>
            <a:ext cx="9905998" cy="1478570"/>
          </a:xfrm>
        </p:spPr>
        <p:txBody>
          <a:bodyPr/>
          <a:lstStyle/>
          <a:p>
            <a:r>
              <a:rPr lang="de-DE" dirty="0"/>
              <a:t>Continuous Delivery</a:t>
            </a:r>
          </a:p>
        </p:txBody>
      </p:sp>
      <p:sp>
        <p:nvSpPr>
          <p:cNvPr id="29" name="Rectangle 28"/>
          <p:cNvSpPr/>
          <p:nvPr/>
        </p:nvSpPr>
        <p:spPr bwMode="auto">
          <a:xfrm>
            <a:off x="418643" y="2523105"/>
            <a:ext cx="3592992" cy="4329851"/>
          </a:xfrm>
          <a:prstGeom prst="rect">
            <a:avLst/>
          </a:prstGeom>
          <a:solidFill>
            <a:srgbClr val="01BAF0"/>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35" name="TextBox 34"/>
          <p:cNvSpPr txBox="1"/>
          <p:nvPr/>
        </p:nvSpPr>
        <p:spPr>
          <a:xfrm>
            <a:off x="418643" y="2523105"/>
            <a:ext cx="3588865" cy="804598"/>
          </a:xfrm>
          <a:prstGeom prst="rect">
            <a:avLst/>
          </a:prstGeom>
          <a:noFill/>
        </p:spPr>
        <p:txBody>
          <a:bodyPr wrap="square" lIns="141169" tIns="198701" rIns="141169"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Continuous Integration</a:t>
            </a:r>
          </a:p>
        </p:txBody>
      </p:sp>
      <p:sp>
        <p:nvSpPr>
          <p:cNvPr id="37" name="Rectangle 36"/>
          <p:cNvSpPr/>
          <p:nvPr/>
        </p:nvSpPr>
        <p:spPr bwMode="auto">
          <a:xfrm>
            <a:off x="4307811" y="2523105"/>
            <a:ext cx="3584687" cy="4329852"/>
          </a:xfrm>
          <a:prstGeom prst="rect">
            <a:avLst/>
          </a:prstGeom>
          <a:solidFill>
            <a:srgbClr val="0078D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40" name="TextBox 39"/>
          <p:cNvSpPr txBox="1"/>
          <p:nvPr/>
        </p:nvSpPr>
        <p:spPr>
          <a:xfrm>
            <a:off x="4303634"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Release Management</a:t>
            </a:r>
          </a:p>
        </p:txBody>
      </p:sp>
      <p:sp>
        <p:nvSpPr>
          <p:cNvPr id="49" name="Content Placeholder 2"/>
          <p:cNvSpPr txBox="1">
            <a:spLocks/>
          </p:cNvSpPr>
          <p:nvPr/>
        </p:nvSpPr>
        <p:spPr>
          <a:xfrm>
            <a:off x="338790" y="1038534"/>
            <a:ext cx="11285163" cy="1235810"/>
          </a:xfrm>
          <a:prstGeom prst="rect">
            <a:avLst/>
          </a:prstGeom>
        </p:spPr>
        <p:txBody>
          <a:bodyPr vert="horz" wrap="square" lIns="146117" tIns="91324" rIns="146117" bIns="9132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212">
              <a:lnSpc>
                <a:spcPct val="130000"/>
              </a:lnSpc>
              <a:spcBef>
                <a:spcPts val="599"/>
              </a:spcBef>
              <a:buClr>
                <a:srgbClr val="000000"/>
              </a:buClr>
              <a:buSzPct val="50000"/>
              <a:buNone/>
              <a:defRPr/>
            </a:pPr>
            <a:r>
              <a:rPr lang="en-US" sz="2745" dirty="0">
                <a:solidFill>
                  <a:srgbClr val="FFFFFF"/>
                </a:solidFill>
              </a:rPr>
              <a:t>Streamline and automate the workflow between development and IT Ops and deliver higher quality software more frequently with less risk.</a:t>
            </a:r>
            <a:endParaRPr lang="da-DK" sz="2745" dirty="0">
              <a:solidFill>
                <a:srgbClr val="FFFFFF"/>
              </a:solidFill>
            </a:endParaRPr>
          </a:p>
        </p:txBody>
      </p:sp>
      <p:sp>
        <p:nvSpPr>
          <p:cNvPr id="53" name="Rectangle 52"/>
          <p:cNvSpPr/>
          <p:nvPr/>
        </p:nvSpPr>
        <p:spPr bwMode="auto">
          <a:xfrm>
            <a:off x="8195561" y="2523105"/>
            <a:ext cx="3577796" cy="4330519"/>
          </a:xfrm>
          <a:prstGeom prst="rect">
            <a:avLst/>
          </a:prstGeom>
          <a:solidFill>
            <a:srgbClr val="8659B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54" name="TextBox 53"/>
          <p:cNvSpPr txBox="1"/>
          <p:nvPr/>
        </p:nvSpPr>
        <p:spPr>
          <a:xfrm>
            <a:off x="8184493"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Continuous Quality</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9523" r="45588"/>
          <a:stretch/>
        </p:blipFill>
        <p:spPr>
          <a:xfrm>
            <a:off x="418643" y="3498795"/>
            <a:ext cx="3586104" cy="335416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811" y="3480630"/>
            <a:ext cx="3585699" cy="337232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5871" y="3653106"/>
            <a:ext cx="3007455" cy="3185579"/>
          </a:xfrm>
          <a:prstGeom prst="rect">
            <a:avLst/>
          </a:prstGeom>
        </p:spPr>
      </p:pic>
    </p:spTree>
    <p:extLst>
      <p:ext uri="{BB962C8B-B14F-4D97-AF65-F5344CB8AC3E}">
        <p14:creationId xmlns:p14="http://schemas.microsoft.com/office/powerpoint/2010/main" val="183096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2689" y="3289"/>
            <a:ext cx="9905998" cy="1478570"/>
          </a:xfrm>
        </p:spPr>
        <p:txBody>
          <a:bodyPr/>
          <a:lstStyle/>
          <a:p>
            <a:r>
              <a:rPr lang="de-DE" dirty="0"/>
              <a:t>Cross-platform Build</a:t>
            </a:r>
          </a:p>
        </p:txBody>
      </p:sp>
      <p:sp>
        <p:nvSpPr>
          <p:cNvPr id="29" name="Rectangle 28"/>
          <p:cNvSpPr/>
          <p:nvPr/>
        </p:nvSpPr>
        <p:spPr bwMode="auto">
          <a:xfrm>
            <a:off x="418643" y="2523105"/>
            <a:ext cx="3592992" cy="4329851"/>
          </a:xfrm>
          <a:prstGeom prst="rect">
            <a:avLst/>
          </a:prstGeom>
          <a:solidFill>
            <a:srgbClr val="7549A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35" name="TextBox 34"/>
          <p:cNvSpPr txBox="1"/>
          <p:nvPr/>
        </p:nvSpPr>
        <p:spPr>
          <a:xfrm>
            <a:off x="418643" y="2523105"/>
            <a:ext cx="3588865" cy="1229962"/>
          </a:xfrm>
          <a:prstGeom prst="rect">
            <a:avLst/>
          </a:prstGeom>
          <a:noFill/>
        </p:spPr>
        <p:txBody>
          <a:bodyPr wrap="square" lIns="141169" tIns="198701" rIns="141169"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Cross-platform build for</a:t>
            </a:r>
            <a:br>
              <a:rPr lang="en-US" sz="2353" kern="0">
                <a:solidFill>
                  <a:srgbClr val="FFFFFF"/>
                </a:solidFill>
                <a:latin typeface="+mj-lt"/>
                <a:cs typeface="Segoe UI Semibold" panose="020B0702040204020203" pitchFamily="34" charset="0"/>
              </a:rPr>
            </a:br>
            <a:r>
              <a:rPr lang="en-US" sz="2353" kern="0">
                <a:solidFill>
                  <a:srgbClr val="FFFFFF"/>
                </a:solidFill>
                <a:latin typeface="+mj-lt"/>
                <a:cs typeface="Segoe UI Semibold" panose="020B0702040204020203" pitchFamily="34" charset="0"/>
              </a:rPr>
              <a:t>iOS, Java and Android</a:t>
            </a:r>
          </a:p>
        </p:txBody>
      </p:sp>
      <p:sp>
        <p:nvSpPr>
          <p:cNvPr id="37" name="Rectangle 36"/>
          <p:cNvSpPr/>
          <p:nvPr/>
        </p:nvSpPr>
        <p:spPr bwMode="auto">
          <a:xfrm>
            <a:off x="4307811" y="2523105"/>
            <a:ext cx="3584687" cy="4329852"/>
          </a:xfrm>
          <a:prstGeom prst="rect">
            <a:avLst/>
          </a:prstGeom>
          <a:solidFill>
            <a:srgbClr val="32145A"/>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40" name="TextBox 39"/>
          <p:cNvSpPr txBox="1"/>
          <p:nvPr/>
        </p:nvSpPr>
        <p:spPr>
          <a:xfrm>
            <a:off x="4303634" y="2523105"/>
            <a:ext cx="3588864" cy="1229962"/>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Flexible, extensible and customizable builds</a:t>
            </a:r>
          </a:p>
        </p:txBody>
      </p:sp>
      <p:sp>
        <p:nvSpPr>
          <p:cNvPr id="49" name="Content Placeholder 2"/>
          <p:cNvSpPr txBox="1">
            <a:spLocks/>
          </p:cNvSpPr>
          <p:nvPr/>
        </p:nvSpPr>
        <p:spPr>
          <a:xfrm>
            <a:off x="625509" y="1153270"/>
            <a:ext cx="11285163" cy="1235810"/>
          </a:xfrm>
          <a:prstGeom prst="rect">
            <a:avLst/>
          </a:prstGeom>
        </p:spPr>
        <p:txBody>
          <a:bodyPr vert="horz" wrap="square" lIns="146117" tIns="91324" rIns="146117" bIns="9132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212">
              <a:lnSpc>
                <a:spcPct val="130000"/>
              </a:lnSpc>
              <a:spcBef>
                <a:spcPts val="599"/>
              </a:spcBef>
              <a:buClr>
                <a:srgbClr val="000000"/>
              </a:buClr>
              <a:buSzPct val="50000"/>
              <a:buNone/>
              <a:defRPr/>
            </a:pPr>
            <a:r>
              <a:rPr lang="en-US" sz="2745" spc="-49" dirty="0">
                <a:solidFill>
                  <a:srgbClr val="FFFFFF"/>
                </a:solidFill>
              </a:rPr>
              <a:t>No matter what tools you use or what language you prefer - Team Foundation</a:t>
            </a:r>
            <a:r>
              <a:rPr lang="en-US" sz="2745" dirty="0">
                <a:solidFill>
                  <a:srgbClr val="FFFFFF"/>
                </a:solidFill>
              </a:rPr>
              <a:t> Build builds your app your way, for your platforms. Just open your browser!</a:t>
            </a:r>
            <a:endParaRPr lang="en-US" sz="2745" b="1" dirty="0">
              <a:solidFill>
                <a:srgbClr val="FFFFFF"/>
              </a:solidFill>
              <a:cs typeface="Segoe UI Semibold" panose="020B0702040204020203" pitchFamily="34" charset="0"/>
            </a:endParaRPr>
          </a:p>
        </p:txBody>
      </p:sp>
      <p:sp>
        <p:nvSpPr>
          <p:cNvPr id="53" name="Rectangle 52"/>
          <p:cNvSpPr/>
          <p:nvPr/>
        </p:nvSpPr>
        <p:spPr bwMode="auto">
          <a:xfrm>
            <a:off x="8195561" y="2523105"/>
            <a:ext cx="3577796" cy="4330519"/>
          </a:xfrm>
          <a:prstGeom prst="rect">
            <a:avLst/>
          </a:prstGeom>
          <a:solidFill>
            <a:schemeClr val="accent2"/>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54" name="TextBox 53"/>
          <p:cNvSpPr txBox="1"/>
          <p:nvPr/>
        </p:nvSpPr>
        <p:spPr>
          <a:xfrm>
            <a:off x="8184493" y="2523105"/>
            <a:ext cx="3588864" cy="1229962"/>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Cloud, hybrid or on-premises infrastructure</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29670"/>
          <a:stretch/>
        </p:blipFill>
        <p:spPr>
          <a:xfrm>
            <a:off x="4307811" y="3977019"/>
            <a:ext cx="3595755" cy="2876604"/>
          </a:xfrm>
          <a:prstGeom prst="rect">
            <a:avLst/>
          </a:prstGeom>
        </p:spPr>
      </p:pic>
      <p:pic>
        <p:nvPicPr>
          <p:cNvPr id="11" name="Picture 10"/>
          <p:cNvPicPr>
            <a:picLocks noChangeAspect="1"/>
          </p:cNvPicPr>
          <p:nvPr/>
        </p:nvPicPr>
        <p:blipFill rotWithShape="1">
          <a:blip r:embed="rId5"/>
          <a:srcRect l="17239" r="17239"/>
          <a:stretch/>
        </p:blipFill>
        <p:spPr>
          <a:xfrm>
            <a:off x="8206629" y="4175121"/>
            <a:ext cx="3566728" cy="2678502"/>
          </a:xfrm>
          <a:prstGeom prst="rect">
            <a:avLst/>
          </a:prstGeom>
        </p:spPr>
      </p:pic>
      <p:grpSp>
        <p:nvGrpSpPr>
          <p:cNvPr id="14" name="Group 13"/>
          <p:cNvGrpSpPr>
            <a:grpSpLocks noChangeAspect="1"/>
          </p:cNvGrpSpPr>
          <p:nvPr/>
        </p:nvGrpSpPr>
        <p:grpSpPr>
          <a:xfrm>
            <a:off x="493346" y="4883081"/>
            <a:ext cx="3460263" cy="1969876"/>
            <a:chOff x="230188" y="3395663"/>
            <a:chExt cx="3657601" cy="2047876"/>
          </a:xfrm>
        </p:grpSpPr>
        <p:grpSp>
          <p:nvGrpSpPr>
            <p:cNvPr id="15" name="Group 14"/>
            <p:cNvGrpSpPr/>
            <p:nvPr/>
          </p:nvGrpSpPr>
          <p:grpSpPr>
            <a:xfrm>
              <a:off x="1455738" y="3395663"/>
              <a:ext cx="1365250" cy="1306513"/>
              <a:chOff x="1455738" y="3395663"/>
              <a:chExt cx="1365250" cy="1306513"/>
            </a:xfrm>
          </p:grpSpPr>
          <p:sp>
            <p:nvSpPr>
              <p:cNvPr id="61" name="Freeform 60"/>
              <p:cNvSpPr>
                <a:spLocks/>
              </p:cNvSpPr>
              <p:nvPr/>
            </p:nvSpPr>
            <p:spPr bwMode="auto">
              <a:xfrm>
                <a:off x="1455738" y="3433763"/>
                <a:ext cx="1365250" cy="1268413"/>
              </a:xfrm>
              <a:custGeom>
                <a:avLst/>
                <a:gdLst>
                  <a:gd name="T0" fmla="*/ 1092 w 1475"/>
                  <a:gd name="T1" fmla="*/ 7 h 1372"/>
                  <a:gd name="T2" fmla="*/ 738 w 1475"/>
                  <a:gd name="T3" fmla="*/ 195 h 1372"/>
                  <a:gd name="T4" fmla="*/ 383 w 1475"/>
                  <a:gd name="T5" fmla="*/ 7 h 1372"/>
                  <a:gd name="T6" fmla="*/ 11 w 1475"/>
                  <a:gd name="T7" fmla="*/ 419 h 1372"/>
                  <a:gd name="T8" fmla="*/ 738 w 1475"/>
                  <a:gd name="T9" fmla="*/ 1372 h 1372"/>
                  <a:gd name="T10" fmla="*/ 738 w 1475"/>
                  <a:gd name="T11" fmla="*/ 1372 h 1372"/>
                  <a:gd name="T12" fmla="*/ 738 w 1475"/>
                  <a:gd name="T13" fmla="*/ 1372 h 1372"/>
                  <a:gd name="T14" fmla="*/ 1465 w 1475"/>
                  <a:gd name="T15" fmla="*/ 418 h 1372"/>
                  <a:gd name="T16" fmla="*/ 1092 w 1475"/>
                  <a:gd name="T17" fmla="*/ 7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5" h="1372">
                    <a:moveTo>
                      <a:pt x="1092" y="7"/>
                    </a:moveTo>
                    <a:cubicBezTo>
                      <a:pt x="944" y="0"/>
                      <a:pt x="810" y="76"/>
                      <a:pt x="738" y="195"/>
                    </a:cubicBezTo>
                    <a:cubicBezTo>
                      <a:pt x="665" y="76"/>
                      <a:pt x="531" y="0"/>
                      <a:pt x="383" y="7"/>
                    </a:cubicBezTo>
                    <a:cubicBezTo>
                      <a:pt x="166" y="18"/>
                      <a:pt x="0" y="203"/>
                      <a:pt x="11" y="419"/>
                    </a:cubicBezTo>
                    <a:cubicBezTo>
                      <a:pt x="22" y="635"/>
                      <a:pt x="738" y="1372"/>
                      <a:pt x="738" y="1372"/>
                    </a:cubicBezTo>
                    <a:cubicBezTo>
                      <a:pt x="738" y="1372"/>
                      <a:pt x="738" y="1372"/>
                      <a:pt x="738" y="1372"/>
                    </a:cubicBezTo>
                    <a:cubicBezTo>
                      <a:pt x="738" y="1372"/>
                      <a:pt x="738" y="1372"/>
                      <a:pt x="738" y="1372"/>
                    </a:cubicBezTo>
                    <a:cubicBezTo>
                      <a:pt x="738" y="1372"/>
                      <a:pt x="1454" y="635"/>
                      <a:pt x="1465" y="418"/>
                    </a:cubicBezTo>
                    <a:cubicBezTo>
                      <a:pt x="1475" y="202"/>
                      <a:pt x="1309" y="18"/>
                      <a:pt x="1092" y="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1"/>
              <p:cNvSpPr>
                <a:spLocks noChangeArrowheads="1"/>
              </p:cNvSpPr>
              <p:nvPr/>
            </p:nvSpPr>
            <p:spPr bwMode="auto">
              <a:xfrm>
                <a:off x="2257426" y="3579813"/>
                <a:ext cx="390525" cy="990600"/>
              </a:xfrm>
              <a:custGeom>
                <a:avLst/>
                <a:gdLst>
                  <a:gd name="connsiteX0" fmla="*/ 0 w 390525"/>
                  <a:gd name="connsiteY0" fmla="*/ 0 h 990600"/>
                  <a:gd name="connsiteX1" fmla="*/ 390525 w 390525"/>
                  <a:gd name="connsiteY1" fmla="*/ 0 h 990600"/>
                  <a:gd name="connsiteX2" fmla="*/ 390525 w 390525"/>
                  <a:gd name="connsiteY2" fmla="*/ 535720 h 990600"/>
                  <a:gd name="connsiteX3" fmla="*/ 336920 w 390525"/>
                  <a:gd name="connsiteY3" fmla="*/ 607614 h 990600"/>
                  <a:gd name="connsiteX4" fmla="*/ 35419 w 390525"/>
                  <a:gd name="connsiteY4" fmla="*/ 958212 h 990600"/>
                  <a:gd name="connsiteX5" fmla="*/ 5551 w 390525"/>
                  <a:gd name="connsiteY5" fmla="*/ 990600 h 990600"/>
                  <a:gd name="connsiteX6" fmla="*/ 0 w 390525"/>
                  <a:gd name="connsiteY6"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990600">
                    <a:moveTo>
                      <a:pt x="0" y="0"/>
                    </a:moveTo>
                    <a:lnTo>
                      <a:pt x="390525" y="0"/>
                    </a:lnTo>
                    <a:lnTo>
                      <a:pt x="390525" y="535720"/>
                    </a:lnTo>
                    <a:lnTo>
                      <a:pt x="336920" y="607614"/>
                    </a:lnTo>
                    <a:cubicBezTo>
                      <a:pt x="238598" y="731911"/>
                      <a:pt x="124718" y="860599"/>
                      <a:pt x="35419" y="958212"/>
                    </a:cubicBezTo>
                    <a:lnTo>
                      <a:pt x="5551" y="990600"/>
                    </a:lnTo>
                    <a:lnTo>
                      <a:pt x="0" y="990600"/>
                    </a:lnTo>
                    <a:close/>
                  </a:path>
                </a:pathLst>
              </a:cu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3" name="Freeform 62"/>
              <p:cNvSpPr>
                <a:spLocks noChangeArrowheads="1"/>
              </p:cNvSpPr>
              <p:nvPr/>
            </p:nvSpPr>
            <p:spPr bwMode="auto">
              <a:xfrm>
                <a:off x="1603376" y="3439822"/>
                <a:ext cx="390525" cy="932154"/>
              </a:xfrm>
              <a:custGeom>
                <a:avLst/>
                <a:gdLst>
                  <a:gd name="connsiteX0" fmla="*/ 206864 w 390525"/>
                  <a:gd name="connsiteY0" fmla="*/ 413 h 932154"/>
                  <a:gd name="connsiteX1" fmla="*/ 306496 w 390525"/>
                  <a:gd name="connsiteY1" fmla="*/ 9369 h 932154"/>
                  <a:gd name="connsiteX2" fmla="*/ 390525 w 390525"/>
                  <a:gd name="connsiteY2" fmla="*/ 41115 h 932154"/>
                  <a:gd name="connsiteX3" fmla="*/ 390525 w 390525"/>
                  <a:gd name="connsiteY3" fmla="*/ 932154 h 932154"/>
                  <a:gd name="connsiteX4" fmla="*/ 233907 w 390525"/>
                  <a:gd name="connsiteY4" fmla="*/ 932154 h 932154"/>
                  <a:gd name="connsiteX5" fmla="*/ 202815 w 390525"/>
                  <a:gd name="connsiteY5" fmla="*/ 896715 h 932154"/>
                  <a:gd name="connsiteX6" fmla="*/ 79930 w 390525"/>
                  <a:gd name="connsiteY6" fmla="*/ 747831 h 932154"/>
                  <a:gd name="connsiteX7" fmla="*/ 0 w 390525"/>
                  <a:gd name="connsiteY7" fmla="*/ 640752 h 932154"/>
                  <a:gd name="connsiteX8" fmla="*/ 0 w 390525"/>
                  <a:gd name="connsiteY8" fmla="*/ 79123 h 932154"/>
                  <a:gd name="connsiteX9" fmla="*/ 6969 w 390525"/>
                  <a:gd name="connsiteY9" fmla="*/ 72746 h 932154"/>
                  <a:gd name="connsiteX10" fmla="*/ 206864 w 390525"/>
                  <a:gd name="connsiteY10" fmla="*/ 413 h 93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932154">
                    <a:moveTo>
                      <a:pt x="206864" y="413"/>
                    </a:moveTo>
                    <a:cubicBezTo>
                      <a:pt x="241111" y="-1205"/>
                      <a:pt x="274548" y="1973"/>
                      <a:pt x="306496" y="9369"/>
                    </a:cubicBezTo>
                    <a:lnTo>
                      <a:pt x="390525" y="41115"/>
                    </a:lnTo>
                    <a:lnTo>
                      <a:pt x="390525" y="932154"/>
                    </a:lnTo>
                    <a:lnTo>
                      <a:pt x="233907" y="932154"/>
                    </a:lnTo>
                    <a:lnTo>
                      <a:pt x="202815" y="896715"/>
                    </a:lnTo>
                    <a:cubicBezTo>
                      <a:pt x="161076" y="847890"/>
                      <a:pt x="119258" y="797504"/>
                      <a:pt x="79930" y="747831"/>
                    </a:cubicBezTo>
                    <a:lnTo>
                      <a:pt x="0" y="640752"/>
                    </a:lnTo>
                    <a:lnTo>
                      <a:pt x="0" y="79123"/>
                    </a:lnTo>
                    <a:lnTo>
                      <a:pt x="6969" y="72746"/>
                    </a:lnTo>
                    <a:cubicBezTo>
                      <a:pt x="62862" y="30661"/>
                      <a:pt x="131544" y="4226"/>
                      <a:pt x="206864" y="413"/>
                    </a:cubicBezTo>
                    <a:close/>
                  </a:path>
                </a:pathLst>
              </a:cu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4" name="Freeform 63"/>
              <p:cNvSpPr>
                <a:spLocks noChangeArrowheads="1"/>
              </p:cNvSpPr>
              <p:nvPr/>
            </p:nvSpPr>
            <p:spPr bwMode="auto">
              <a:xfrm>
                <a:off x="2373313" y="3703638"/>
                <a:ext cx="390525" cy="744708"/>
              </a:xfrm>
              <a:custGeom>
                <a:avLst/>
                <a:gdLst>
                  <a:gd name="connsiteX0" fmla="*/ 0 w 390525"/>
                  <a:gd name="connsiteY0" fmla="*/ 0 h 744708"/>
                  <a:gd name="connsiteX1" fmla="*/ 390525 w 390525"/>
                  <a:gd name="connsiteY1" fmla="*/ 0 h 744708"/>
                  <a:gd name="connsiteX2" fmla="*/ 390525 w 390525"/>
                  <a:gd name="connsiteY2" fmla="*/ 240547 h 744708"/>
                  <a:gd name="connsiteX3" fmla="*/ 372539 w 390525"/>
                  <a:gd name="connsiteY3" fmla="*/ 272455 h 744708"/>
                  <a:gd name="connsiteX4" fmla="*/ 98148 w 390525"/>
                  <a:gd name="connsiteY4" fmla="*/ 632783 h 744708"/>
                  <a:gd name="connsiteX5" fmla="*/ 0 w 390525"/>
                  <a:gd name="connsiteY5" fmla="*/ 744708 h 74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744708">
                    <a:moveTo>
                      <a:pt x="0" y="0"/>
                    </a:moveTo>
                    <a:lnTo>
                      <a:pt x="390525" y="0"/>
                    </a:lnTo>
                    <a:lnTo>
                      <a:pt x="390525" y="240547"/>
                    </a:lnTo>
                    <a:lnTo>
                      <a:pt x="372539" y="272455"/>
                    </a:lnTo>
                    <a:cubicBezTo>
                      <a:pt x="307337" y="378717"/>
                      <a:pt x="202494" y="510648"/>
                      <a:pt x="98148" y="632783"/>
                    </a:cubicBezTo>
                    <a:lnTo>
                      <a:pt x="0" y="744708"/>
                    </a:lnTo>
                    <a:close/>
                  </a:path>
                </a:pathLst>
              </a:cu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5" name="Freeform 64"/>
              <p:cNvSpPr>
                <a:spLocks noChangeArrowheads="1"/>
              </p:cNvSpPr>
              <p:nvPr/>
            </p:nvSpPr>
            <p:spPr bwMode="auto">
              <a:xfrm>
                <a:off x="2087563" y="3803651"/>
                <a:ext cx="217488" cy="898525"/>
              </a:xfrm>
              <a:custGeom>
                <a:avLst/>
                <a:gdLst>
                  <a:gd name="connsiteX0" fmla="*/ 0 w 217488"/>
                  <a:gd name="connsiteY0" fmla="*/ 0 h 898525"/>
                  <a:gd name="connsiteX1" fmla="*/ 217488 w 217488"/>
                  <a:gd name="connsiteY1" fmla="*/ 0 h 898525"/>
                  <a:gd name="connsiteX2" fmla="*/ 217488 w 217488"/>
                  <a:gd name="connsiteY2" fmla="*/ 720907 h 898525"/>
                  <a:gd name="connsiteX3" fmla="*/ 205282 w 217488"/>
                  <a:gd name="connsiteY3" fmla="*/ 734374 h 898525"/>
                  <a:gd name="connsiteX4" fmla="*/ 51263 w 217488"/>
                  <a:gd name="connsiteY4" fmla="*/ 898525 h 898525"/>
                  <a:gd name="connsiteX5" fmla="*/ 22767 w 217488"/>
                  <a:gd name="connsiteY5" fmla="*/ 868858 h 898525"/>
                  <a:gd name="connsiteX6" fmla="*/ 0 w 217488"/>
                  <a:gd name="connsiteY6" fmla="*/ 844841 h 89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488" h="898525">
                    <a:moveTo>
                      <a:pt x="0" y="0"/>
                    </a:moveTo>
                    <a:lnTo>
                      <a:pt x="217488" y="0"/>
                    </a:lnTo>
                    <a:lnTo>
                      <a:pt x="217488" y="720907"/>
                    </a:lnTo>
                    <a:lnTo>
                      <a:pt x="205282" y="734374"/>
                    </a:lnTo>
                    <a:cubicBezTo>
                      <a:pt x="115982" y="831987"/>
                      <a:pt x="51263" y="898525"/>
                      <a:pt x="51263" y="898525"/>
                    </a:cubicBezTo>
                    <a:cubicBezTo>
                      <a:pt x="51263" y="898525"/>
                      <a:pt x="40908" y="887879"/>
                      <a:pt x="22767" y="868858"/>
                    </a:cubicBezTo>
                    <a:lnTo>
                      <a:pt x="0" y="844841"/>
                    </a:lnTo>
                    <a:close/>
                  </a:path>
                </a:pathLst>
              </a:cu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6" name="Freeform 65"/>
              <p:cNvSpPr>
                <a:spLocks noChangeArrowheads="1"/>
              </p:cNvSpPr>
              <p:nvPr/>
            </p:nvSpPr>
            <p:spPr bwMode="auto">
              <a:xfrm>
                <a:off x="1512888" y="3711576"/>
                <a:ext cx="209550" cy="523488"/>
              </a:xfrm>
              <a:custGeom>
                <a:avLst/>
                <a:gdLst>
                  <a:gd name="connsiteX0" fmla="*/ 0 w 209550"/>
                  <a:gd name="connsiteY0" fmla="*/ 0 h 523488"/>
                  <a:gd name="connsiteX1" fmla="*/ 209550 w 209550"/>
                  <a:gd name="connsiteY1" fmla="*/ 0 h 523488"/>
                  <a:gd name="connsiteX2" fmla="*/ 209550 w 209550"/>
                  <a:gd name="connsiteY2" fmla="*/ 523488 h 523488"/>
                  <a:gd name="connsiteX3" fmla="*/ 170418 w 209550"/>
                  <a:gd name="connsiteY3" fmla="*/ 476077 h 523488"/>
                  <a:gd name="connsiteX4" fmla="*/ 18912 w 209550"/>
                  <a:gd name="connsiteY4" fmla="*/ 265013 h 523488"/>
                  <a:gd name="connsiteX5" fmla="*/ 0 w 209550"/>
                  <a:gd name="connsiteY5" fmla="*/ 231532 h 5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23488">
                    <a:moveTo>
                      <a:pt x="0" y="0"/>
                    </a:moveTo>
                    <a:lnTo>
                      <a:pt x="209550" y="0"/>
                    </a:lnTo>
                    <a:lnTo>
                      <a:pt x="209550" y="523488"/>
                    </a:lnTo>
                    <a:lnTo>
                      <a:pt x="170418" y="476077"/>
                    </a:lnTo>
                    <a:cubicBezTo>
                      <a:pt x="111425" y="401566"/>
                      <a:pt x="58033" y="328656"/>
                      <a:pt x="18912" y="265013"/>
                    </a:cubicBezTo>
                    <a:lnTo>
                      <a:pt x="0" y="231532"/>
                    </a:lnTo>
                    <a:close/>
                  </a:path>
                </a:pathLst>
              </a:cu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7" name="Freeform 66"/>
              <p:cNvSpPr>
                <a:spLocks noChangeArrowheads="1"/>
              </p:cNvSpPr>
              <p:nvPr/>
            </p:nvSpPr>
            <p:spPr bwMode="auto">
              <a:xfrm>
                <a:off x="1698626" y="3621089"/>
                <a:ext cx="388938" cy="1027405"/>
              </a:xfrm>
              <a:custGeom>
                <a:avLst/>
                <a:gdLst>
                  <a:gd name="connsiteX0" fmla="*/ 0 w 388938"/>
                  <a:gd name="connsiteY0" fmla="*/ 0 h 1027405"/>
                  <a:gd name="connsiteX1" fmla="*/ 388938 w 388938"/>
                  <a:gd name="connsiteY1" fmla="*/ 0 h 1027405"/>
                  <a:gd name="connsiteX2" fmla="*/ 388938 w 388938"/>
                  <a:gd name="connsiteY2" fmla="*/ 1027405 h 1027405"/>
                  <a:gd name="connsiteX3" fmla="*/ 378973 w 388938"/>
                  <a:gd name="connsiteY3" fmla="*/ 1016893 h 1027405"/>
                  <a:gd name="connsiteX4" fmla="*/ 107565 w 388938"/>
                  <a:gd name="connsiteY4" fmla="*/ 715449 h 1027405"/>
                  <a:gd name="connsiteX5" fmla="*/ 0 w 388938"/>
                  <a:gd name="connsiteY5" fmla="*/ 585127 h 1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938" h="1027405">
                    <a:moveTo>
                      <a:pt x="0" y="0"/>
                    </a:moveTo>
                    <a:lnTo>
                      <a:pt x="388938" y="0"/>
                    </a:lnTo>
                    <a:lnTo>
                      <a:pt x="388938" y="1027405"/>
                    </a:lnTo>
                    <a:lnTo>
                      <a:pt x="378973" y="1016893"/>
                    </a:lnTo>
                    <a:cubicBezTo>
                      <a:pt x="315760" y="949824"/>
                      <a:pt x="211911" y="837512"/>
                      <a:pt x="107565" y="715449"/>
                    </a:cubicBezTo>
                    <a:lnTo>
                      <a:pt x="0" y="585127"/>
                    </a:lnTo>
                    <a:close/>
                  </a:path>
                </a:pathLst>
              </a:cu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68" name="Freeform 12"/>
              <p:cNvSpPr>
                <a:spLocks/>
              </p:cNvSpPr>
              <p:nvPr/>
            </p:nvSpPr>
            <p:spPr bwMode="auto">
              <a:xfrm>
                <a:off x="1739901" y="3683001"/>
                <a:ext cx="306388" cy="5397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3"/>
              <p:cNvSpPr>
                <a:spLocks/>
              </p:cNvSpPr>
              <p:nvPr/>
            </p:nvSpPr>
            <p:spPr bwMode="auto">
              <a:xfrm>
                <a:off x="1739901" y="3778251"/>
                <a:ext cx="306388" cy="53975"/>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4"/>
              <p:cNvSpPr>
                <a:spLocks/>
              </p:cNvSpPr>
              <p:nvPr/>
            </p:nvSpPr>
            <p:spPr bwMode="auto">
              <a:xfrm>
                <a:off x="1739901" y="3871913"/>
                <a:ext cx="306388" cy="53975"/>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5"/>
              <p:cNvSpPr>
                <a:spLocks/>
              </p:cNvSpPr>
              <p:nvPr/>
            </p:nvSpPr>
            <p:spPr bwMode="auto">
              <a:xfrm>
                <a:off x="1739901" y="3967163"/>
                <a:ext cx="306388" cy="5397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6"/>
              <p:cNvSpPr>
                <a:spLocks/>
              </p:cNvSpPr>
              <p:nvPr/>
            </p:nvSpPr>
            <p:spPr bwMode="auto">
              <a:xfrm>
                <a:off x="1739901" y="4062413"/>
                <a:ext cx="306388" cy="53975"/>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17"/>
              <p:cNvSpPr>
                <a:spLocks/>
              </p:cNvSpPr>
              <p:nvPr/>
            </p:nvSpPr>
            <p:spPr bwMode="auto">
              <a:xfrm>
                <a:off x="1739901" y="4157663"/>
                <a:ext cx="306388" cy="5238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73"/>
              <p:cNvSpPr>
                <a:spLocks/>
              </p:cNvSpPr>
              <p:nvPr/>
            </p:nvSpPr>
            <p:spPr bwMode="auto">
              <a:xfrm>
                <a:off x="1744805" y="4252913"/>
                <a:ext cx="301484" cy="52388"/>
              </a:xfrm>
              <a:custGeom>
                <a:avLst/>
                <a:gdLst>
                  <a:gd name="connsiteX0" fmla="*/ 21093 w 301484"/>
                  <a:gd name="connsiteY0" fmla="*/ 0 h 52388"/>
                  <a:gd name="connsiteX1" fmla="*/ 157575 w 301484"/>
                  <a:gd name="connsiteY1" fmla="*/ 0 h 52388"/>
                  <a:gd name="connsiteX2" fmla="*/ 275488 w 301484"/>
                  <a:gd name="connsiteY2" fmla="*/ 0 h 52388"/>
                  <a:gd name="connsiteX3" fmla="*/ 301484 w 301484"/>
                  <a:gd name="connsiteY3" fmla="*/ 23485 h 52388"/>
                  <a:gd name="connsiteX4" fmla="*/ 301484 w 301484"/>
                  <a:gd name="connsiteY4" fmla="*/ 28904 h 52388"/>
                  <a:gd name="connsiteX5" fmla="*/ 275488 w 301484"/>
                  <a:gd name="connsiteY5" fmla="*/ 52388 h 52388"/>
                  <a:gd name="connsiteX6" fmla="*/ 105063 w 301484"/>
                  <a:gd name="connsiteY6" fmla="*/ 52388 h 52388"/>
                  <a:gd name="connsiteX7" fmla="*/ 35605 w 301484"/>
                  <a:gd name="connsiteY7" fmla="*/ 52388 h 52388"/>
                  <a:gd name="connsiteX8" fmla="*/ 0 w 301484"/>
                  <a:gd name="connsiteY8" fmla="*/ 9251 h 52388"/>
                  <a:gd name="connsiteX9" fmla="*/ 8094 w 301484"/>
                  <a:gd name="connsiteY9" fmla="*/ 2936 h 52388"/>
                  <a:gd name="connsiteX10" fmla="*/ 21093 w 301484"/>
                  <a:gd name="connsiteY10" fmla="*/ 0 h 5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484" h="52388">
                    <a:moveTo>
                      <a:pt x="21093" y="0"/>
                    </a:moveTo>
                    <a:lnTo>
                      <a:pt x="157575" y="0"/>
                    </a:lnTo>
                    <a:cubicBezTo>
                      <a:pt x="157575" y="0"/>
                      <a:pt x="157575" y="0"/>
                      <a:pt x="275488" y="0"/>
                    </a:cubicBezTo>
                    <a:cubicBezTo>
                      <a:pt x="301484" y="0"/>
                      <a:pt x="301484" y="23485"/>
                      <a:pt x="301484" y="23485"/>
                    </a:cubicBezTo>
                    <a:cubicBezTo>
                      <a:pt x="301484" y="23485"/>
                      <a:pt x="301484" y="23485"/>
                      <a:pt x="301484" y="28904"/>
                    </a:cubicBezTo>
                    <a:cubicBezTo>
                      <a:pt x="301484" y="52388"/>
                      <a:pt x="275488" y="52388"/>
                      <a:pt x="275488" y="52388"/>
                    </a:cubicBezTo>
                    <a:cubicBezTo>
                      <a:pt x="275488" y="52388"/>
                      <a:pt x="275488" y="52388"/>
                      <a:pt x="105063" y="52388"/>
                    </a:cubicBezTo>
                    <a:lnTo>
                      <a:pt x="35605" y="52388"/>
                    </a:lnTo>
                    <a:lnTo>
                      <a:pt x="0" y="9251"/>
                    </a:lnTo>
                    <a:lnTo>
                      <a:pt x="8094" y="2936"/>
                    </a:lnTo>
                    <a:cubicBezTo>
                      <a:pt x="14593" y="0"/>
                      <a:pt x="21093" y="0"/>
                      <a:pt x="21093"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75" name="Freeform 74"/>
              <p:cNvSpPr>
                <a:spLocks/>
              </p:cNvSpPr>
              <p:nvPr/>
            </p:nvSpPr>
            <p:spPr bwMode="auto">
              <a:xfrm>
                <a:off x="1816391" y="4348163"/>
                <a:ext cx="229898" cy="52388"/>
              </a:xfrm>
              <a:custGeom>
                <a:avLst/>
                <a:gdLst>
                  <a:gd name="connsiteX0" fmla="*/ 0 w 229898"/>
                  <a:gd name="connsiteY0" fmla="*/ 0 h 52388"/>
                  <a:gd name="connsiteX1" fmla="*/ 85989 w 229898"/>
                  <a:gd name="connsiteY1" fmla="*/ 0 h 52388"/>
                  <a:gd name="connsiteX2" fmla="*/ 203902 w 229898"/>
                  <a:gd name="connsiteY2" fmla="*/ 0 h 52388"/>
                  <a:gd name="connsiteX3" fmla="*/ 229898 w 229898"/>
                  <a:gd name="connsiteY3" fmla="*/ 23485 h 52388"/>
                  <a:gd name="connsiteX4" fmla="*/ 229898 w 229898"/>
                  <a:gd name="connsiteY4" fmla="*/ 28001 h 52388"/>
                  <a:gd name="connsiteX5" fmla="*/ 203902 w 229898"/>
                  <a:gd name="connsiteY5" fmla="*/ 52388 h 52388"/>
                  <a:gd name="connsiteX6" fmla="*/ 96579 w 229898"/>
                  <a:gd name="connsiteY6" fmla="*/ 52388 h 52388"/>
                  <a:gd name="connsiteX7" fmla="*/ 45961 w 229898"/>
                  <a:gd name="connsiteY7" fmla="*/ 52388 h 5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898" h="52388">
                    <a:moveTo>
                      <a:pt x="0" y="0"/>
                    </a:moveTo>
                    <a:lnTo>
                      <a:pt x="85989" y="0"/>
                    </a:lnTo>
                    <a:cubicBezTo>
                      <a:pt x="85989" y="0"/>
                      <a:pt x="85989" y="0"/>
                      <a:pt x="203902" y="0"/>
                    </a:cubicBezTo>
                    <a:cubicBezTo>
                      <a:pt x="229898" y="0"/>
                      <a:pt x="229898" y="23485"/>
                      <a:pt x="229898" y="23485"/>
                    </a:cubicBezTo>
                    <a:cubicBezTo>
                      <a:pt x="229898" y="23485"/>
                      <a:pt x="229898" y="23485"/>
                      <a:pt x="229898" y="28001"/>
                    </a:cubicBezTo>
                    <a:cubicBezTo>
                      <a:pt x="229898" y="52388"/>
                      <a:pt x="203902" y="52388"/>
                      <a:pt x="203902" y="52388"/>
                    </a:cubicBezTo>
                    <a:cubicBezTo>
                      <a:pt x="203902" y="52388"/>
                      <a:pt x="203902" y="52388"/>
                      <a:pt x="96579" y="52388"/>
                    </a:cubicBezTo>
                    <a:lnTo>
                      <a:pt x="45961" y="5238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76" name="Oval 20"/>
              <p:cNvSpPr>
                <a:spLocks noChangeArrowheads="1"/>
              </p:cNvSpPr>
              <p:nvPr/>
            </p:nvSpPr>
            <p:spPr bwMode="auto">
              <a:xfrm>
                <a:off x="1987551" y="3694113"/>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Oval 21"/>
              <p:cNvSpPr>
                <a:spLocks noChangeArrowheads="1"/>
              </p:cNvSpPr>
              <p:nvPr/>
            </p:nvSpPr>
            <p:spPr bwMode="auto">
              <a:xfrm>
                <a:off x="1987551" y="3789363"/>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Oval 22"/>
              <p:cNvSpPr>
                <a:spLocks noChangeArrowheads="1"/>
              </p:cNvSpPr>
              <p:nvPr/>
            </p:nvSpPr>
            <p:spPr bwMode="auto">
              <a:xfrm>
                <a:off x="1987551" y="3884613"/>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Oval 23"/>
              <p:cNvSpPr>
                <a:spLocks noChangeArrowheads="1"/>
              </p:cNvSpPr>
              <p:nvPr/>
            </p:nvSpPr>
            <p:spPr bwMode="auto">
              <a:xfrm>
                <a:off x="1987551" y="3979863"/>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Oval 24"/>
              <p:cNvSpPr>
                <a:spLocks noChangeArrowheads="1"/>
              </p:cNvSpPr>
              <p:nvPr/>
            </p:nvSpPr>
            <p:spPr bwMode="auto">
              <a:xfrm>
                <a:off x="1987551" y="4075113"/>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Oval 25"/>
              <p:cNvSpPr>
                <a:spLocks noChangeArrowheads="1"/>
              </p:cNvSpPr>
              <p:nvPr/>
            </p:nvSpPr>
            <p:spPr bwMode="auto">
              <a:xfrm>
                <a:off x="1987551" y="416877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Oval 26"/>
              <p:cNvSpPr>
                <a:spLocks noChangeArrowheads="1"/>
              </p:cNvSpPr>
              <p:nvPr/>
            </p:nvSpPr>
            <p:spPr bwMode="auto">
              <a:xfrm>
                <a:off x="1987551" y="426402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Oval 27"/>
              <p:cNvSpPr>
                <a:spLocks noChangeArrowheads="1"/>
              </p:cNvSpPr>
              <p:nvPr/>
            </p:nvSpPr>
            <p:spPr bwMode="auto">
              <a:xfrm>
                <a:off x="1987551" y="435927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83"/>
              <p:cNvSpPr>
                <a:spLocks/>
              </p:cNvSpPr>
              <p:nvPr/>
            </p:nvSpPr>
            <p:spPr bwMode="auto">
              <a:xfrm>
                <a:off x="1898565" y="4441826"/>
                <a:ext cx="147725" cy="53975"/>
              </a:xfrm>
              <a:custGeom>
                <a:avLst/>
                <a:gdLst>
                  <a:gd name="connsiteX0" fmla="*/ 0 w 147725"/>
                  <a:gd name="connsiteY0" fmla="*/ 0 h 53975"/>
                  <a:gd name="connsiteX1" fmla="*/ 3816 w 147725"/>
                  <a:gd name="connsiteY1" fmla="*/ 0 h 53975"/>
                  <a:gd name="connsiteX2" fmla="*/ 121729 w 147725"/>
                  <a:gd name="connsiteY2" fmla="*/ 0 h 53975"/>
                  <a:gd name="connsiteX3" fmla="*/ 147725 w 147725"/>
                  <a:gd name="connsiteY3" fmla="*/ 25127 h 53975"/>
                  <a:gd name="connsiteX4" fmla="*/ 147725 w 147725"/>
                  <a:gd name="connsiteY4" fmla="*/ 29780 h 53975"/>
                  <a:gd name="connsiteX5" fmla="*/ 121729 w 147725"/>
                  <a:gd name="connsiteY5" fmla="*/ 53975 h 53975"/>
                  <a:gd name="connsiteX6" fmla="*/ 59620 w 147725"/>
                  <a:gd name="connsiteY6" fmla="*/ 53975 h 53975"/>
                  <a:gd name="connsiteX7" fmla="*/ 47934 w 147725"/>
                  <a:gd name="connsiteY7" fmla="*/ 53975 h 53975"/>
                  <a:gd name="connsiteX8" fmla="*/ 30035 w 147725"/>
                  <a:gd name="connsiteY8" fmla="*/ 34234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25" h="53975">
                    <a:moveTo>
                      <a:pt x="0" y="0"/>
                    </a:moveTo>
                    <a:lnTo>
                      <a:pt x="3816" y="0"/>
                    </a:lnTo>
                    <a:cubicBezTo>
                      <a:pt x="3816" y="0"/>
                      <a:pt x="3816" y="0"/>
                      <a:pt x="121729" y="0"/>
                    </a:cubicBezTo>
                    <a:cubicBezTo>
                      <a:pt x="147725" y="0"/>
                      <a:pt x="147725" y="25127"/>
                      <a:pt x="147725" y="25127"/>
                    </a:cubicBezTo>
                    <a:cubicBezTo>
                      <a:pt x="147725" y="25127"/>
                      <a:pt x="147725" y="25127"/>
                      <a:pt x="147725" y="29780"/>
                    </a:cubicBezTo>
                    <a:cubicBezTo>
                      <a:pt x="147725" y="53975"/>
                      <a:pt x="121729" y="53975"/>
                      <a:pt x="121729" y="53975"/>
                    </a:cubicBezTo>
                    <a:cubicBezTo>
                      <a:pt x="121729" y="53975"/>
                      <a:pt x="121729" y="53975"/>
                      <a:pt x="59620" y="53975"/>
                    </a:cubicBezTo>
                    <a:lnTo>
                      <a:pt x="47934" y="53975"/>
                    </a:lnTo>
                    <a:lnTo>
                      <a:pt x="30035" y="3423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85" name="Oval 29"/>
              <p:cNvSpPr>
                <a:spLocks noChangeArrowheads="1"/>
              </p:cNvSpPr>
              <p:nvPr/>
            </p:nvSpPr>
            <p:spPr bwMode="auto">
              <a:xfrm>
                <a:off x="1987551" y="4454526"/>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85"/>
              <p:cNvSpPr>
                <a:spLocks noChangeArrowheads="1"/>
              </p:cNvSpPr>
              <p:nvPr/>
            </p:nvSpPr>
            <p:spPr bwMode="auto">
              <a:xfrm>
                <a:off x="2165351" y="3833814"/>
                <a:ext cx="388938" cy="840751"/>
              </a:xfrm>
              <a:custGeom>
                <a:avLst/>
                <a:gdLst>
                  <a:gd name="connsiteX0" fmla="*/ 0 w 388938"/>
                  <a:gd name="connsiteY0" fmla="*/ 0 h 840751"/>
                  <a:gd name="connsiteX1" fmla="*/ 388938 w 388938"/>
                  <a:gd name="connsiteY1" fmla="*/ 0 h 840751"/>
                  <a:gd name="connsiteX2" fmla="*/ 388938 w 388938"/>
                  <a:gd name="connsiteY2" fmla="*/ 402182 h 840751"/>
                  <a:gd name="connsiteX3" fmla="*/ 306110 w 388938"/>
                  <a:gd name="connsiteY3" fmla="*/ 502608 h 840751"/>
                  <a:gd name="connsiteX4" fmla="*/ 1971 w 388938"/>
                  <a:gd name="connsiteY4" fmla="*/ 838694 h 840751"/>
                  <a:gd name="connsiteX5" fmla="*/ 0 w 388938"/>
                  <a:gd name="connsiteY5" fmla="*/ 840751 h 84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938" h="840751">
                    <a:moveTo>
                      <a:pt x="0" y="0"/>
                    </a:moveTo>
                    <a:lnTo>
                      <a:pt x="388938" y="0"/>
                    </a:lnTo>
                    <a:lnTo>
                      <a:pt x="388938" y="402182"/>
                    </a:lnTo>
                    <a:lnTo>
                      <a:pt x="306110" y="502608"/>
                    </a:lnTo>
                    <a:cubicBezTo>
                      <a:pt x="180895" y="649170"/>
                      <a:pt x="56395" y="781626"/>
                      <a:pt x="1971" y="838694"/>
                    </a:cubicBezTo>
                    <a:lnTo>
                      <a:pt x="0" y="840751"/>
                    </a:lnTo>
                    <a:close/>
                  </a:path>
                </a:pathLst>
              </a:cu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87" name="Freeform 31"/>
              <p:cNvSpPr>
                <a:spLocks/>
              </p:cNvSpPr>
              <p:nvPr/>
            </p:nvSpPr>
            <p:spPr bwMode="auto">
              <a:xfrm>
                <a:off x="2208213" y="3895726"/>
                <a:ext cx="304800" cy="53975"/>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32"/>
              <p:cNvSpPr>
                <a:spLocks/>
              </p:cNvSpPr>
              <p:nvPr/>
            </p:nvSpPr>
            <p:spPr bwMode="auto">
              <a:xfrm>
                <a:off x="2208213" y="3989388"/>
                <a:ext cx="304800" cy="53975"/>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33"/>
              <p:cNvSpPr>
                <a:spLocks/>
              </p:cNvSpPr>
              <p:nvPr/>
            </p:nvSpPr>
            <p:spPr bwMode="auto">
              <a:xfrm>
                <a:off x="2208213" y="4084638"/>
                <a:ext cx="304800" cy="5397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34"/>
              <p:cNvSpPr>
                <a:spLocks/>
              </p:cNvSpPr>
              <p:nvPr/>
            </p:nvSpPr>
            <p:spPr bwMode="auto">
              <a:xfrm>
                <a:off x="2208213" y="4179888"/>
                <a:ext cx="304800" cy="53975"/>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90"/>
              <p:cNvSpPr>
                <a:spLocks/>
              </p:cNvSpPr>
              <p:nvPr/>
            </p:nvSpPr>
            <p:spPr bwMode="auto">
              <a:xfrm>
                <a:off x="2208214" y="4275138"/>
                <a:ext cx="302197" cy="52388"/>
              </a:xfrm>
              <a:custGeom>
                <a:avLst/>
                <a:gdLst>
                  <a:gd name="connsiteX0" fmla="*/ 25862 w 302197"/>
                  <a:gd name="connsiteY0" fmla="*/ 0 h 52388"/>
                  <a:gd name="connsiteX1" fmla="*/ 162560 w 302197"/>
                  <a:gd name="connsiteY1" fmla="*/ 0 h 52388"/>
                  <a:gd name="connsiteX2" fmla="*/ 278938 w 302197"/>
                  <a:gd name="connsiteY2" fmla="*/ 0 h 52388"/>
                  <a:gd name="connsiteX3" fmla="*/ 301567 w 302197"/>
                  <a:gd name="connsiteY3" fmla="*/ 12194 h 52388"/>
                  <a:gd name="connsiteX4" fmla="*/ 302197 w 302197"/>
                  <a:gd name="connsiteY4" fmla="*/ 14059 h 52388"/>
                  <a:gd name="connsiteX5" fmla="*/ 270584 w 302197"/>
                  <a:gd name="connsiteY5" fmla="*/ 52388 h 52388"/>
                  <a:gd name="connsiteX6" fmla="*/ 265593 w 302197"/>
                  <a:gd name="connsiteY6" fmla="*/ 52388 h 52388"/>
                  <a:gd name="connsiteX7" fmla="*/ 25862 w 302197"/>
                  <a:gd name="connsiteY7" fmla="*/ 52388 h 52388"/>
                  <a:gd name="connsiteX8" fmla="*/ 0 w 302197"/>
                  <a:gd name="connsiteY8" fmla="*/ 28904 h 52388"/>
                  <a:gd name="connsiteX9" fmla="*/ 0 w 302197"/>
                  <a:gd name="connsiteY9" fmla="*/ 24388 h 52388"/>
                  <a:gd name="connsiteX10" fmla="*/ 25862 w 302197"/>
                  <a:gd name="connsiteY10" fmla="*/ 0 h 5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197" h="52388">
                    <a:moveTo>
                      <a:pt x="25862" y="0"/>
                    </a:moveTo>
                    <a:lnTo>
                      <a:pt x="162560" y="0"/>
                    </a:lnTo>
                    <a:cubicBezTo>
                      <a:pt x="162560" y="0"/>
                      <a:pt x="162560" y="0"/>
                      <a:pt x="278938" y="0"/>
                    </a:cubicBezTo>
                    <a:cubicBezTo>
                      <a:pt x="291869" y="0"/>
                      <a:pt x="298335" y="6097"/>
                      <a:pt x="301567" y="12194"/>
                    </a:cubicBezTo>
                    <a:lnTo>
                      <a:pt x="302197" y="14059"/>
                    </a:lnTo>
                    <a:lnTo>
                      <a:pt x="270584" y="52388"/>
                    </a:lnTo>
                    <a:lnTo>
                      <a:pt x="265593" y="52388"/>
                    </a:lnTo>
                    <a:cubicBezTo>
                      <a:pt x="243349" y="52388"/>
                      <a:pt x="184035" y="52388"/>
                      <a:pt x="25862" y="52388"/>
                    </a:cubicBezTo>
                    <a:cubicBezTo>
                      <a:pt x="0" y="52388"/>
                      <a:pt x="0" y="28904"/>
                      <a:pt x="0" y="28904"/>
                    </a:cubicBezTo>
                    <a:cubicBezTo>
                      <a:pt x="0" y="28904"/>
                      <a:pt x="0" y="28904"/>
                      <a:pt x="0" y="24388"/>
                    </a:cubicBezTo>
                    <a:cubicBezTo>
                      <a:pt x="0" y="0"/>
                      <a:pt x="25862" y="0"/>
                      <a:pt x="25862"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92" name="Freeform 91"/>
              <p:cNvSpPr>
                <a:spLocks/>
              </p:cNvSpPr>
              <p:nvPr/>
            </p:nvSpPr>
            <p:spPr bwMode="auto">
              <a:xfrm>
                <a:off x="2208213" y="4370388"/>
                <a:ext cx="233462" cy="52388"/>
              </a:xfrm>
              <a:custGeom>
                <a:avLst/>
                <a:gdLst>
                  <a:gd name="connsiteX0" fmla="*/ 25862 w 233462"/>
                  <a:gd name="connsiteY0" fmla="*/ 0 h 52388"/>
                  <a:gd name="connsiteX1" fmla="*/ 162560 w 233462"/>
                  <a:gd name="connsiteY1" fmla="*/ 0 h 52388"/>
                  <a:gd name="connsiteX2" fmla="*/ 211657 w 233462"/>
                  <a:gd name="connsiteY2" fmla="*/ 0 h 52388"/>
                  <a:gd name="connsiteX3" fmla="*/ 233462 w 233462"/>
                  <a:gd name="connsiteY3" fmla="*/ 0 h 52388"/>
                  <a:gd name="connsiteX4" fmla="*/ 187523 w 233462"/>
                  <a:gd name="connsiteY4" fmla="*/ 52388 h 52388"/>
                  <a:gd name="connsiteX5" fmla="*/ 172172 w 233462"/>
                  <a:gd name="connsiteY5" fmla="*/ 52388 h 52388"/>
                  <a:gd name="connsiteX6" fmla="*/ 25862 w 233462"/>
                  <a:gd name="connsiteY6" fmla="*/ 52388 h 52388"/>
                  <a:gd name="connsiteX7" fmla="*/ 0 w 233462"/>
                  <a:gd name="connsiteY7" fmla="*/ 28904 h 52388"/>
                  <a:gd name="connsiteX8" fmla="*/ 0 w 233462"/>
                  <a:gd name="connsiteY8" fmla="*/ 23485 h 52388"/>
                  <a:gd name="connsiteX9" fmla="*/ 25862 w 233462"/>
                  <a:gd name="connsiteY9" fmla="*/ 0 h 5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462" h="52388">
                    <a:moveTo>
                      <a:pt x="25862" y="0"/>
                    </a:moveTo>
                    <a:lnTo>
                      <a:pt x="162560" y="0"/>
                    </a:lnTo>
                    <a:cubicBezTo>
                      <a:pt x="162560" y="0"/>
                      <a:pt x="162560" y="0"/>
                      <a:pt x="211657" y="0"/>
                    </a:cubicBezTo>
                    <a:lnTo>
                      <a:pt x="233462" y="0"/>
                    </a:lnTo>
                    <a:lnTo>
                      <a:pt x="187523" y="52388"/>
                    </a:lnTo>
                    <a:lnTo>
                      <a:pt x="172172" y="52388"/>
                    </a:lnTo>
                    <a:cubicBezTo>
                      <a:pt x="136583" y="52388"/>
                      <a:pt x="89131" y="52388"/>
                      <a:pt x="25862" y="52388"/>
                    </a:cubicBezTo>
                    <a:cubicBezTo>
                      <a:pt x="0" y="52388"/>
                      <a:pt x="0" y="28904"/>
                      <a:pt x="0" y="28904"/>
                    </a:cubicBezTo>
                    <a:cubicBezTo>
                      <a:pt x="0" y="28904"/>
                      <a:pt x="0" y="28904"/>
                      <a:pt x="0" y="23485"/>
                    </a:cubicBezTo>
                    <a:cubicBezTo>
                      <a:pt x="0" y="0"/>
                      <a:pt x="25862" y="0"/>
                      <a:pt x="25862"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93" name="Freeform 92"/>
              <p:cNvSpPr>
                <a:spLocks/>
              </p:cNvSpPr>
              <p:nvPr/>
            </p:nvSpPr>
            <p:spPr bwMode="auto">
              <a:xfrm>
                <a:off x="2208213" y="4464051"/>
                <a:ext cx="151328" cy="53975"/>
              </a:xfrm>
              <a:custGeom>
                <a:avLst/>
                <a:gdLst>
                  <a:gd name="connsiteX0" fmla="*/ 25862 w 151328"/>
                  <a:gd name="connsiteY0" fmla="*/ 0 h 53975"/>
                  <a:gd name="connsiteX1" fmla="*/ 151328 w 151328"/>
                  <a:gd name="connsiteY1" fmla="*/ 0 h 53975"/>
                  <a:gd name="connsiteX2" fmla="*/ 140840 w 151328"/>
                  <a:gd name="connsiteY2" fmla="*/ 11961 h 53975"/>
                  <a:gd name="connsiteX3" fmla="*/ 102758 w 151328"/>
                  <a:gd name="connsiteY3" fmla="*/ 53975 h 53975"/>
                  <a:gd name="connsiteX4" fmla="*/ 25862 w 151328"/>
                  <a:gd name="connsiteY4" fmla="*/ 53975 h 53975"/>
                  <a:gd name="connsiteX5" fmla="*/ 0 w 151328"/>
                  <a:gd name="connsiteY5" fmla="*/ 28849 h 53975"/>
                  <a:gd name="connsiteX6" fmla="*/ 0 w 151328"/>
                  <a:gd name="connsiteY6" fmla="*/ 24196 h 53975"/>
                  <a:gd name="connsiteX7" fmla="*/ 25862 w 151328"/>
                  <a:gd name="connsiteY7" fmla="*/ 0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28" h="53975">
                    <a:moveTo>
                      <a:pt x="25862" y="0"/>
                    </a:moveTo>
                    <a:lnTo>
                      <a:pt x="151328" y="0"/>
                    </a:lnTo>
                    <a:lnTo>
                      <a:pt x="140840" y="11961"/>
                    </a:lnTo>
                    <a:lnTo>
                      <a:pt x="102758" y="53975"/>
                    </a:lnTo>
                    <a:lnTo>
                      <a:pt x="25862" y="53975"/>
                    </a:lnTo>
                    <a:cubicBezTo>
                      <a:pt x="0" y="53975"/>
                      <a:pt x="0" y="28849"/>
                      <a:pt x="0" y="28849"/>
                    </a:cubicBezTo>
                    <a:cubicBezTo>
                      <a:pt x="0" y="28849"/>
                      <a:pt x="0" y="28849"/>
                      <a:pt x="0" y="24196"/>
                    </a:cubicBezTo>
                    <a:cubicBezTo>
                      <a:pt x="0" y="0"/>
                      <a:pt x="25862" y="0"/>
                      <a:pt x="25862"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94" name="Freeform 93"/>
              <p:cNvSpPr>
                <a:spLocks/>
              </p:cNvSpPr>
              <p:nvPr/>
            </p:nvSpPr>
            <p:spPr bwMode="auto">
              <a:xfrm>
                <a:off x="2208214" y="4559301"/>
                <a:ext cx="65011" cy="51745"/>
              </a:xfrm>
              <a:custGeom>
                <a:avLst/>
                <a:gdLst>
                  <a:gd name="connsiteX0" fmla="*/ 25862 w 65011"/>
                  <a:gd name="connsiteY0" fmla="*/ 0 h 51745"/>
                  <a:gd name="connsiteX1" fmla="*/ 65011 w 65011"/>
                  <a:gd name="connsiteY1" fmla="*/ 0 h 51745"/>
                  <a:gd name="connsiteX2" fmla="*/ 34323 w 65011"/>
                  <a:gd name="connsiteY2" fmla="*/ 33279 h 51745"/>
                  <a:gd name="connsiteX3" fmla="*/ 17041 w 65011"/>
                  <a:gd name="connsiteY3" fmla="*/ 51745 h 51745"/>
                  <a:gd name="connsiteX4" fmla="*/ 10911 w 65011"/>
                  <a:gd name="connsiteY4" fmla="*/ 50195 h 51745"/>
                  <a:gd name="connsiteX5" fmla="*/ 0 w 65011"/>
                  <a:gd name="connsiteY5" fmla="*/ 29780 h 51745"/>
                  <a:gd name="connsiteX6" fmla="*/ 0 w 65011"/>
                  <a:gd name="connsiteY6" fmla="*/ 25127 h 51745"/>
                  <a:gd name="connsiteX7" fmla="*/ 25862 w 65011"/>
                  <a:gd name="connsiteY7" fmla="*/ 0 h 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1" h="51745">
                    <a:moveTo>
                      <a:pt x="25862" y="0"/>
                    </a:moveTo>
                    <a:lnTo>
                      <a:pt x="65011" y="0"/>
                    </a:lnTo>
                    <a:lnTo>
                      <a:pt x="34323" y="33279"/>
                    </a:lnTo>
                    <a:lnTo>
                      <a:pt x="17041" y="51745"/>
                    </a:lnTo>
                    <a:lnTo>
                      <a:pt x="10911" y="50195"/>
                    </a:lnTo>
                    <a:cubicBezTo>
                      <a:pt x="0" y="43390"/>
                      <a:pt x="0" y="29780"/>
                      <a:pt x="0" y="29780"/>
                    </a:cubicBezTo>
                    <a:cubicBezTo>
                      <a:pt x="0" y="29780"/>
                      <a:pt x="0" y="29780"/>
                      <a:pt x="0" y="25127"/>
                    </a:cubicBezTo>
                    <a:cubicBezTo>
                      <a:pt x="0" y="0"/>
                      <a:pt x="25862" y="0"/>
                      <a:pt x="25862"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95" name="Oval 39"/>
              <p:cNvSpPr>
                <a:spLocks noChangeArrowheads="1"/>
              </p:cNvSpPr>
              <p:nvPr/>
            </p:nvSpPr>
            <p:spPr bwMode="auto">
              <a:xfrm>
                <a:off x="2454276" y="3906838"/>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Oval 40"/>
              <p:cNvSpPr>
                <a:spLocks noChangeArrowheads="1"/>
              </p:cNvSpPr>
              <p:nvPr/>
            </p:nvSpPr>
            <p:spPr bwMode="auto">
              <a:xfrm>
                <a:off x="2454276" y="4002088"/>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Oval 41"/>
              <p:cNvSpPr>
                <a:spLocks noChangeArrowheads="1"/>
              </p:cNvSpPr>
              <p:nvPr/>
            </p:nvSpPr>
            <p:spPr bwMode="auto">
              <a:xfrm>
                <a:off x="2454276" y="4097338"/>
                <a:ext cx="30163"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Oval 42"/>
              <p:cNvSpPr>
                <a:spLocks noChangeArrowheads="1"/>
              </p:cNvSpPr>
              <p:nvPr/>
            </p:nvSpPr>
            <p:spPr bwMode="auto">
              <a:xfrm>
                <a:off x="2454276" y="4191001"/>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Oval 43"/>
              <p:cNvSpPr>
                <a:spLocks noChangeArrowheads="1"/>
              </p:cNvSpPr>
              <p:nvPr/>
            </p:nvSpPr>
            <p:spPr bwMode="auto">
              <a:xfrm>
                <a:off x="2454276" y="4286251"/>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99"/>
              <p:cNvSpPr>
                <a:spLocks/>
              </p:cNvSpPr>
              <p:nvPr/>
            </p:nvSpPr>
            <p:spPr bwMode="auto">
              <a:xfrm>
                <a:off x="1982483" y="4535488"/>
                <a:ext cx="63807" cy="51847"/>
              </a:xfrm>
              <a:custGeom>
                <a:avLst/>
                <a:gdLst>
                  <a:gd name="connsiteX0" fmla="*/ 0 w 63807"/>
                  <a:gd name="connsiteY0" fmla="*/ 0 h 51847"/>
                  <a:gd name="connsiteX1" fmla="*/ 37811 w 63807"/>
                  <a:gd name="connsiteY1" fmla="*/ 0 h 51847"/>
                  <a:gd name="connsiteX2" fmla="*/ 63807 w 63807"/>
                  <a:gd name="connsiteY2" fmla="*/ 25127 h 51847"/>
                  <a:gd name="connsiteX3" fmla="*/ 63807 w 63807"/>
                  <a:gd name="connsiteY3" fmla="*/ 29780 h 51847"/>
                  <a:gd name="connsiteX4" fmla="*/ 50809 w 63807"/>
                  <a:gd name="connsiteY4" fmla="*/ 50951 h 51847"/>
                  <a:gd name="connsiteX5" fmla="*/ 47783 w 63807"/>
                  <a:gd name="connsiteY5" fmla="*/ 51847 h 51847"/>
                  <a:gd name="connsiteX6" fmla="*/ 2325 w 63807"/>
                  <a:gd name="connsiteY6" fmla="*/ 2565 h 5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07" h="51847">
                    <a:moveTo>
                      <a:pt x="0" y="0"/>
                    </a:moveTo>
                    <a:lnTo>
                      <a:pt x="37811" y="0"/>
                    </a:lnTo>
                    <a:cubicBezTo>
                      <a:pt x="63807" y="0"/>
                      <a:pt x="63807" y="25127"/>
                      <a:pt x="63807" y="25127"/>
                    </a:cubicBezTo>
                    <a:cubicBezTo>
                      <a:pt x="63807" y="25127"/>
                      <a:pt x="63807" y="25127"/>
                      <a:pt x="63807" y="29780"/>
                    </a:cubicBezTo>
                    <a:cubicBezTo>
                      <a:pt x="63807" y="41877"/>
                      <a:pt x="57308" y="47926"/>
                      <a:pt x="50809" y="50951"/>
                    </a:cubicBezTo>
                    <a:lnTo>
                      <a:pt x="47783" y="51847"/>
                    </a:lnTo>
                    <a:lnTo>
                      <a:pt x="2325" y="256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01" name="Freeform 100"/>
              <p:cNvSpPr>
                <a:spLocks noChangeArrowheads="1"/>
              </p:cNvSpPr>
              <p:nvPr/>
            </p:nvSpPr>
            <p:spPr bwMode="auto">
              <a:xfrm>
                <a:off x="1996499" y="4548188"/>
                <a:ext cx="21216" cy="22300"/>
              </a:xfrm>
              <a:custGeom>
                <a:avLst/>
                <a:gdLst>
                  <a:gd name="connsiteX0" fmla="*/ 6134 w 21216"/>
                  <a:gd name="connsiteY0" fmla="*/ 0 h 22300"/>
                  <a:gd name="connsiteX1" fmla="*/ 21216 w 21216"/>
                  <a:gd name="connsiteY1" fmla="*/ 15082 h 22300"/>
                  <a:gd name="connsiteX2" fmla="*/ 18226 w 21216"/>
                  <a:gd name="connsiteY2" fmla="*/ 22300 h 22300"/>
                  <a:gd name="connsiteX3" fmla="*/ 0 w 21216"/>
                  <a:gd name="connsiteY3" fmla="*/ 2541 h 22300"/>
                </a:gdLst>
                <a:ahLst/>
                <a:cxnLst>
                  <a:cxn ang="0">
                    <a:pos x="connsiteX0" y="connsiteY0"/>
                  </a:cxn>
                  <a:cxn ang="0">
                    <a:pos x="connsiteX1" y="connsiteY1"/>
                  </a:cxn>
                  <a:cxn ang="0">
                    <a:pos x="connsiteX2" y="connsiteY2"/>
                  </a:cxn>
                  <a:cxn ang="0">
                    <a:pos x="connsiteX3" y="connsiteY3"/>
                  </a:cxn>
                </a:cxnLst>
                <a:rect l="l" t="t" r="r" b="b"/>
                <a:pathLst>
                  <a:path w="21216" h="22300">
                    <a:moveTo>
                      <a:pt x="6134" y="0"/>
                    </a:moveTo>
                    <a:cubicBezTo>
                      <a:pt x="14464" y="0"/>
                      <a:pt x="21216" y="6752"/>
                      <a:pt x="21216" y="15082"/>
                    </a:cubicBezTo>
                    <a:lnTo>
                      <a:pt x="18226" y="22300"/>
                    </a:lnTo>
                    <a:lnTo>
                      <a:pt x="0" y="2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02" name="Rectangle 51"/>
              <p:cNvSpPr>
                <a:spLocks noChangeArrowheads="1"/>
              </p:cNvSpPr>
              <p:nvPr/>
            </p:nvSpPr>
            <p:spPr bwMode="auto">
              <a:xfrm>
                <a:off x="1604963" y="3395663"/>
                <a:ext cx="390525" cy="1746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6" name="Group 15"/>
            <p:cNvGrpSpPr/>
            <p:nvPr/>
          </p:nvGrpSpPr>
          <p:grpSpPr>
            <a:xfrm>
              <a:off x="2473326" y="3878263"/>
              <a:ext cx="1414463" cy="1565275"/>
              <a:chOff x="2473326" y="3878263"/>
              <a:chExt cx="1414463" cy="1565275"/>
            </a:xfrm>
          </p:grpSpPr>
          <p:sp>
            <p:nvSpPr>
              <p:cNvPr id="47" name="Freeform 52"/>
              <p:cNvSpPr>
                <a:spLocks/>
              </p:cNvSpPr>
              <p:nvPr/>
            </p:nvSpPr>
            <p:spPr bwMode="auto">
              <a:xfrm>
                <a:off x="3676651" y="4137026"/>
                <a:ext cx="211138" cy="301625"/>
              </a:xfrm>
              <a:custGeom>
                <a:avLst/>
                <a:gdLst>
                  <a:gd name="T0" fmla="*/ 228 w 228"/>
                  <a:gd name="T1" fmla="*/ 233 h 327"/>
                  <a:gd name="T2" fmla="*/ 228 w 228"/>
                  <a:gd name="T3" fmla="*/ 0 h 327"/>
                  <a:gd name="T4" fmla="*/ 203 w 228"/>
                  <a:gd name="T5" fmla="*/ 7 h 327"/>
                  <a:gd name="T6" fmla="*/ 203 w 228"/>
                  <a:gd name="T7" fmla="*/ 266 h 327"/>
                  <a:gd name="T8" fmla="*/ 0 w 228"/>
                  <a:gd name="T9" fmla="*/ 266 h 327"/>
                  <a:gd name="T10" fmla="*/ 29 w 228"/>
                  <a:gd name="T11" fmla="*/ 284 h 327"/>
                  <a:gd name="T12" fmla="*/ 29 w 228"/>
                  <a:gd name="T13" fmla="*/ 327 h 327"/>
                  <a:gd name="T14" fmla="*/ 196 w 228"/>
                  <a:gd name="T15" fmla="*/ 327 h 327"/>
                  <a:gd name="T16" fmla="*/ 196 w 228"/>
                  <a:gd name="T17" fmla="*/ 284 h 327"/>
                  <a:gd name="T18" fmla="*/ 228 w 228"/>
                  <a:gd name="T19" fmla="*/ 23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27">
                    <a:moveTo>
                      <a:pt x="228" y="233"/>
                    </a:moveTo>
                    <a:cubicBezTo>
                      <a:pt x="228" y="0"/>
                      <a:pt x="228" y="0"/>
                      <a:pt x="228" y="0"/>
                    </a:cubicBezTo>
                    <a:cubicBezTo>
                      <a:pt x="219" y="0"/>
                      <a:pt x="210" y="3"/>
                      <a:pt x="203" y="7"/>
                    </a:cubicBezTo>
                    <a:cubicBezTo>
                      <a:pt x="203" y="266"/>
                      <a:pt x="203" y="266"/>
                      <a:pt x="203" y="266"/>
                    </a:cubicBezTo>
                    <a:cubicBezTo>
                      <a:pt x="0" y="266"/>
                      <a:pt x="0" y="266"/>
                      <a:pt x="0" y="266"/>
                    </a:cubicBezTo>
                    <a:cubicBezTo>
                      <a:pt x="6" y="276"/>
                      <a:pt x="17" y="283"/>
                      <a:pt x="29" y="284"/>
                    </a:cubicBezTo>
                    <a:cubicBezTo>
                      <a:pt x="29" y="327"/>
                      <a:pt x="29" y="327"/>
                      <a:pt x="29" y="327"/>
                    </a:cubicBezTo>
                    <a:cubicBezTo>
                      <a:pt x="196" y="327"/>
                      <a:pt x="196" y="327"/>
                      <a:pt x="196" y="327"/>
                    </a:cubicBezTo>
                    <a:cubicBezTo>
                      <a:pt x="196" y="284"/>
                      <a:pt x="196" y="284"/>
                      <a:pt x="196" y="284"/>
                    </a:cubicBezTo>
                    <a:lnTo>
                      <a:pt x="228" y="2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53"/>
              <p:cNvSpPr>
                <a:spLocks noChangeArrowheads="1"/>
              </p:cNvSpPr>
              <p:nvPr/>
            </p:nvSpPr>
            <p:spPr bwMode="auto">
              <a:xfrm>
                <a:off x="3690938" y="4471988"/>
                <a:ext cx="177800" cy="9715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Freeform 54"/>
              <p:cNvSpPr>
                <a:spLocks/>
              </p:cNvSpPr>
              <p:nvPr/>
            </p:nvSpPr>
            <p:spPr bwMode="auto">
              <a:xfrm>
                <a:off x="3690938" y="4471988"/>
                <a:ext cx="177800" cy="971550"/>
              </a:xfrm>
              <a:custGeom>
                <a:avLst/>
                <a:gdLst>
                  <a:gd name="T0" fmla="*/ 112 w 112"/>
                  <a:gd name="T1" fmla="*/ 0 h 612"/>
                  <a:gd name="T2" fmla="*/ 0 w 112"/>
                  <a:gd name="T3" fmla="*/ 0 h 612"/>
                  <a:gd name="T4" fmla="*/ 0 w 112"/>
                  <a:gd name="T5" fmla="*/ 612 h 612"/>
                  <a:gd name="T6" fmla="*/ 112 w 112"/>
                  <a:gd name="T7" fmla="*/ 612 h 612"/>
                </a:gdLst>
                <a:ahLst/>
                <a:cxnLst>
                  <a:cxn ang="0">
                    <a:pos x="T0" y="T1"/>
                  </a:cxn>
                  <a:cxn ang="0">
                    <a:pos x="T2" y="T3"/>
                  </a:cxn>
                  <a:cxn ang="0">
                    <a:pos x="T4" y="T5"/>
                  </a:cxn>
                  <a:cxn ang="0">
                    <a:pos x="T6" y="T7"/>
                  </a:cxn>
                </a:cxnLst>
                <a:rect l="0" t="0" r="r" b="b"/>
                <a:pathLst>
                  <a:path w="112" h="612">
                    <a:moveTo>
                      <a:pt x="112" y="0"/>
                    </a:moveTo>
                    <a:lnTo>
                      <a:pt x="0" y="0"/>
                    </a:lnTo>
                    <a:lnTo>
                      <a:pt x="0" y="612"/>
                    </a:lnTo>
                    <a:lnTo>
                      <a:pt x="112" y="6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55"/>
              <p:cNvSpPr>
                <a:spLocks noChangeArrowheads="1"/>
              </p:cNvSpPr>
              <p:nvPr/>
            </p:nvSpPr>
            <p:spPr bwMode="auto">
              <a:xfrm>
                <a:off x="3695701" y="4438651"/>
                <a:ext cx="166688"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56"/>
              <p:cNvSpPr>
                <a:spLocks noChangeArrowheads="1"/>
              </p:cNvSpPr>
              <p:nvPr/>
            </p:nvSpPr>
            <p:spPr bwMode="auto">
              <a:xfrm>
                <a:off x="3100388" y="4241801"/>
                <a:ext cx="30163"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Freeform 67"/>
              <p:cNvSpPr>
                <a:spLocks/>
              </p:cNvSpPr>
              <p:nvPr/>
            </p:nvSpPr>
            <p:spPr bwMode="auto">
              <a:xfrm>
                <a:off x="2473326" y="4108451"/>
                <a:ext cx="627063" cy="169863"/>
              </a:xfrm>
              <a:custGeom>
                <a:avLst/>
                <a:gdLst>
                  <a:gd name="T0" fmla="*/ 395 w 395"/>
                  <a:gd name="T1" fmla="*/ 107 h 107"/>
                  <a:gd name="T2" fmla="*/ 225 w 395"/>
                  <a:gd name="T3" fmla="*/ 107 h 107"/>
                  <a:gd name="T4" fmla="*/ 225 w 395"/>
                  <a:gd name="T5" fmla="*/ 7 h 107"/>
                  <a:gd name="T6" fmla="*/ 0 w 395"/>
                  <a:gd name="T7" fmla="*/ 7 h 107"/>
                  <a:gd name="T8" fmla="*/ 0 w 395"/>
                  <a:gd name="T9" fmla="*/ 0 h 107"/>
                  <a:gd name="T10" fmla="*/ 232 w 395"/>
                  <a:gd name="T11" fmla="*/ 0 h 107"/>
                  <a:gd name="T12" fmla="*/ 232 w 395"/>
                  <a:gd name="T13" fmla="*/ 101 h 107"/>
                  <a:gd name="T14" fmla="*/ 395 w 395"/>
                  <a:gd name="T15" fmla="*/ 101 h 107"/>
                  <a:gd name="T16" fmla="*/ 395 w 395"/>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107">
                    <a:moveTo>
                      <a:pt x="395" y="107"/>
                    </a:moveTo>
                    <a:lnTo>
                      <a:pt x="225" y="107"/>
                    </a:lnTo>
                    <a:lnTo>
                      <a:pt x="225" y="7"/>
                    </a:lnTo>
                    <a:lnTo>
                      <a:pt x="0" y="7"/>
                    </a:lnTo>
                    <a:lnTo>
                      <a:pt x="0" y="0"/>
                    </a:lnTo>
                    <a:lnTo>
                      <a:pt x="232" y="0"/>
                    </a:lnTo>
                    <a:lnTo>
                      <a:pt x="232" y="101"/>
                    </a:lnTo>
                    <a:lnTo>
                      <a:pt x="395" y="101"/>
                    </a:lnTo>
                    <a:lnTo>
                      <a:pt x="39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Freeform 70"/>
              <p:cNvSpPr>
                <a:spLocks/>
              </p:cNvSpPr>
              <p:nvPr/>
            </p:nvSpPr>
            <p:spPr bwMode="auto">
              <a:xfrm>
                <a:off x="3130551" y="3878263"/>
                <a:ext cx="733425" cy="504825"/>
              </a:xfrm>
              <a:custGeom>
                <a:avLst/>
                <a:gdLst>
                  <a:gd name="T0" fmla="*/ 462 w 462"/>
                  <a:gd name="T1" fmla="*/ 318 h 318"/>
                  <a:gd name="T2" fmla="*/ 462 w 462"/>
                  <a:gd name="T3" fmla="*/ 0 h 318"/>
                  <a:gd name="T4" fmla="*/ 231 w 462"/>
                  <a:gd name="T5" fmla="*/ 0 h 318"/>
                  <a:gd name="T6" fmla="*/ 0 w 462"/>
                  <a:gd name="T7" fmla="*/ 0 h 318"/>
                  <a:gd name="T8" fmla="*/ 0 w 462"/>
                  <a:gd name="T9" fmla="*/ 318 h 318"/>
                  <a:gd name="T10" fmla="*/ 231 w 462"/>
                  <a:gd name="T11" fmla="*/ 318 h 318"/>
                  <a:gd name="T12" fmla="*/ 462 w 462"/>
                  <a:gd name="T13" fmla="*/ 318 h 318"/>
                </a:gdLst>
                <a:ahLst/>
                <a:cxnLst>
                  <a:cxn ang="0">
                    <a:pos x="T0" y="T1"/>
                  </a:cxn>
                  <a:cxn ang="0">
                    <a:pos x="T2" y="T3"/>
                  </a:cxn>
                  <a:cxn ang="0">
                    <a:pos x="T4" y="T5"/>
                  </a:cxn>
                  <a:cxn ang="0">
                    <a:pos x="T6" y="T7"/>
                  </a:cxn>
                  <a:cxn ang="0">
                    <a:pos x="T8" y="T9"/>
                  </a:cxn>
                  <a:cxn ang="0">
                    <a:pos x="T10" y="T11"/>
                  </a:cxn>
                  <a:cxn ang="0">
                    <a:pos x="T12" y="T13"/>
                  </a:cxn>
                </a:cxnLst>
                <a:rect l="0" t="0" r="r" b="b"/>
                <a:pathLst>
                  <a:path w="462" h="318">
                    <a:moveTo>
                      <a:pt x="462" y="318"/>
                    </a:moveTo>
                    <a:lnTo>
                      <a:pt x="462" y="0"/>
                    </a:lnTo>
                    <a:lnTo>
                      <a:pt x="231" y="0"/>
                    </a:lnTo>
                    <a:lnTo>
                      <a:pt x="0" y="0"/>
                    </a:lnTo>
                    <a:lnTo>
                      <a:pt x="0" y="318"/>
                    </a:lnTo>
                    <a:lnTo>
                      <a:pt x="231" y="318"/>
                    </a:lnTo>
                    <a:lnTo>
                      <a:pt x="462" y="31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71"/>
              <p:cNvSpPr>
                <a:spLocks noChangeArrowheads="1"/>
              </p:cNvSpPr>
              <p:nvPr/>
            </p:nvSpPr>
            <p:spPr bwMode="auto">
              <a:xfrm>
                <a:off x="3168651" y="3905251"/>
                <a:ext cx="658813" cy="39528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72"/>
              <p:cNvSpPr>
                <a:spLocks noEditPoints="1"/>
              </p:cNvSpPr>
              <p:nvPr/>
            </p:nvSpPr>
            <p:spPr bwMode="auto">
              <a:xfrm>
                <a:off x="3216276" y="4175126"/>
                <a:ext cx="561975" cy="69850"/>
              </a:xfrm>
              <a:custGeom>
                <a:avLst/>
                <a:gdLst>
                  <a:gd name="T0" fmla="*/ 564 w 607"/>
                  <a:gd name="T1" fmla="*/ 0 h 75"/>
                  <a:gd name="T2" fmla="*/ 578 w 607"/>
                  <a:gd name="T3" fmla="*/ 10 h 75"/>
                  <a:gd name="T4" fmla="*/ 559 w 607"/>
                  <a:gd name="T5" fmla="*/ 71 h 75"/>
                  <a:gd name="T6" fmla="*/ 607 w 607"/>
                  <a:gd name="T7" fmla="*/ 71 h 75"/>
                  <a:gd name="T8" fmla="*/ 597 w 607"/>
                  <a:gd name="T9" fmla="*/ 46 h 75"/>
                  <a:gd name="T10" fmla="*/ 499 w 607"/>
                  <a:gd name="T11" fmla="*/ 10 h 75"/>
                  <a:gd name="T12" fmla="*/ 499 w 607"/>
                  <a:gd name="T13" fmla="*/ 66 h 75"/>
                  <a:gd name="T14" fmla="*/ 489 w 607"/>
                  <a:gd name="T15" fmla="*/ 10 h 75"/>
                  <a:gd name="T16" fmla="*/ 527 w 607"/>
                  <a:gd name="T17" fmla="*/ 75 h 75"/>
                  <a:gd name="T18" fmla="*/ 527 w 607"/>
                  <a:gd name="T19" fmla="*/ 0 h 75"/>
                  <a:gd name="T20" fmla="*/ 448 w 607"/>
                  <a:gd name="T21" fmla="*/ 0 h 75"/>
                  <a:gd name="T22" fmla="*/ 424 w 607"/>
                  <a:gd name="T23" fmla="*/ 10 h 75"/>
                  <a:gd name="T24" fmla="*/ 424 w 607"/>
                  <a:gd name="T25" fmla="*/ 66 h 75"/>
                  <a:gd name="T26" fmla="*/ 462 w 607"/>
                  <a:gd name="T27" fmla="*/ 75 h 75"/>
                  <a:gd name="T28" fmla="*/ 462 w 607"/>
                  <a:gd name="T29" fmla="*/ 41 h 75"/>
                  <a:gd name="T30" fmla="*/ 448 w 607"/>
                  <a:gd name="T31" fmla="*/ 66 h 75"/>
                  <a:gd name="T32" fmla="*/ 354 w 607"/>
                  <a:gd name="T33" fmla="*/ 0 h 75"/>
                  <a:gd name="T34" fmla="*/ 369 w 607"/>
                  <a:gd name="T35" fmla="*/ 10 h 75"/>
                  <a:gd name="T36" fmla="*/ 349 w 607"/>
                  <a:gd name="T37" fmla="*/ 71 h 75"/>
                  <a:gd name="T38" fmla="*/ 397 w 607"/>
                  <a:gd name="T39" fmla="*/ 71 h 75"/>
                  <a:gd name="T40" fmla="*/ 388 w 607"/>
                  <a:gd name="T41" fmla="*/ 46 h 75"/>
                  <a:gd name="T42" fmla="*/ 289 w 607"/>
                  <a:gd name="T43" fmla="*/ 10 h 75"/>
                  <a:gd name="T44" fmla="*/ 289 w 607"/>
                  <a:gd name="T45" fmla="*/ 66 h 75"/>
                  <a:gd name="T46" fmla="*/ 280 w 607"/>
                  <a:gd name="T47" fmla="*/ 10 h 75"/>
                  <a:gd name="T48" fmla="*/ 318 w 607"/>
                  <a:gd name="T49" fmla="*/ 75 h 75"/>
                  <a:gd name="T50" fmla="*/ 318 w 607"/>
                  <a:gd name="T51" fmla="*/ 0 h 75"/>
                  <a:gd name="T52" fmla="*/ 248 w 607"/>
                  <a:gd name="T53" fmla="*/ 10 h 75"/>
                  <a:gd name="T54" fmla="*/ 220 w 607"/>
                  <a:gd name="T55" fmla="*/ 10 h 75"/>
                  <a:gd name="T56" fmla="*/ 210 w 607"/>
                  <a:gd name="T57" fmla="*/ 66 h 75"/>
                  <a:gd name="T58" fmla="*/ 258 w 607"/>
                  <a:gd name="T59" fmla="*/ 66 h 75"/>
                  <a:gd name="T60" fmla="*/ 220 w 607"/>
                  <a:gd name="T61" fmla="*/ 0 h 75"/>
                  <a:gd name="T62" fmla="*/ 178 w 607"/>
                  <a:gd name="T63" fmla="*/ 66 h 75"/>
                  <a:gd name="T64" fmla="*/ 150 w 607"/>
                  <a:gd name="T65" fmla="*/ 0 h 75"/>
                  <a:gd name="T66" fmla="*/ 150 w 607"/>
                  <a:gd name="T67" fmla="*/ 75 h 75"/>
                  <a:gd name="T68" fmla="*/ 188 w 607"/>
                  <a:gd name="T69" fmla="*/ 10 h 75"/>
                  <a:gd name="T70" fmla="*/ 99 w 607"/>
                  <a:gd name="T71" fmla="*/ 66 h 75"/>
                  <a:gd name="T72" fmla="*/ 70 w 607"/>
                  <a:gd name="T73" fmla="*/ 5 h 75"/>
                  <a:gd name="T74" fmla="*/ 89 w 607"/>
                  <a:gd name="T75" fmla="*/ 66 h 75"/>
                  <a:gd name="T76" fmla="*/ 75 w 607"/>
                  <a:gd name="T77" fmla="*/ 75 h 75"/>
                  <a:gd name="T78" fmla="*/ 118 w 607"/>
                  <a:gd name="T79" fmla="*/ 46 h 75"/>
                  <a:gd name="T80" fmla="*/ 108 w 607"/>
                  <a:gd name="T81" fmla="*/ 66 h 75"/>
                  <a:gd name="T82" fmla="*/ 39 w 607"/>
                  <a:gd name="T83" fmla="*/ 10 h 75"/>
                  <a:gd name="T84" fmla="*/ 10 w 607"/>
                  <a:gd name="T85" fmla="*/ 10 h 75"/>
                  <a:gd name="T86" fmla="*/ 0 w 607"/>
                  <a:gd name="T87" fmla="*/ 66 h 75"/>
                  <a:gd name="T88" fmla="*/ 48 w 607"/>
                  <a:gd name="T89" fmla="*/ 66 h 75"/>
                  <a:gd name="T90" fmla="*/ 10 w 607"/>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
                    <a:moveTo>
                      <a:pt x="588" y="66"/>
                    </a:moveTo>
                    <a:cubicBezTo>
                      <a:pt x="588" y="0"/>
                      <a:pt x="588" y="0"/>
                      <a:pt x="588" y="0"/>
                    </a:cubicBezTo>
                    <a:cubicBezTo>
                      <a:pt x="564" y="0"/>
                      <a:pt x="564" y="0"/>
                      <a:pt x="564" y="0"/>
                    </a:cubicBezTo>
                    <a:cubicBezTo>
                      <a:pt x="561" y="0"/>
                      <a:pt x="559" y="1"/>
                      <a:pt x="559" y="5"/>
                    </a:cubicBezTo>
                    <a:cubicBezTo>
                      <a:pt x="559" y="8"/>
                      <a:pt x="561" y="10"/>
                      <a:pt x="564" y="10"/>
                    </a:cubicBezTo>
                    <a:cubicBezTo>
                      <a:pt x="578" y="10"/>
                      <a:pt x="578" y="10"/>
                      <a:pt x="578" y="10"/>
                    </a:cubicBezTo>
                    <a:cubicBezTo>
                      <a:pt x="578" y="66"/>
                      <a:pt x="578" y="66"/>
                      <a:pt x="578" y="66"/>
                    </a:cubicBezTo>
                    <a:cubicBezTo>
                      <a:pt x="564" y="66"/>
                      <a:pt x="564" y="66"/>
                      <a:pt x="564" y="66"/>
                    </a:cubicBezTo>
                    <a:cubicBezTo>
                      <a:pt x="561" y="66"/>
                      <a:pt x="559" y="67"/>
                      <a:pt x="559" y="71"/>
                    </a:cubicBezTo>
                    <a:cubicBezTo>
                      <a:pt x="559" y="74"/>
                      <a:pt x="561" y="75"/>
                      <a:pt x="564" y="75"/>
                    </a:cubicBezTo>
                    <a:cubicBezTo>
                      <a:pt x="602" y="75"/>
                      <a:pt x="602" y="75"/>
                      <a:pt x="602" y="75"/>
                    </a:cubicBezTo>
                    <a:cubicBezTo>
                      <a:pt x="604" y="75"/>
                      <a:pt x="607" y="74"/>
                      <a:pt x="607" y="71"/>
                    </a:cubicBezTo>
                    <a:cubicBezTo>
                      <a:pt x="607" y="46"/>
                      <a:pt x="607" y="46"/>
                      <a:pt x="607" y="46"/>
                    </a:cubicBezTo>
                    <a:cubicBezTo>
                      <a:pt x="607" y="43"/>
                      <a:pt x="605" y="41"/>
                      <a:pt x="602" y="41"/>
                    </a:cubicBezTo>
                    <a:cubicBezTo>
                      <a:pt x="598" y="41"/>
                      <a:pt x="597" y="43"/>
                      <a:pt x="597" y="46"/>
                    </a:cubicBezTo>
                    <a:cubicBezTo>
                      <a:pt x="597" y="66"/>
                      <a:pt x="597" y="66"/>
                      <a:pt x="597" y="66"/>
                    </a:cubicBezTo>
                    <a:lnTo>
                      <a:pt x="588" y="66"/>
                    </a:lnTo>
                    <a:close/>
                    <a:moveTo>
                      <a:pt x="499" y="10"/>
                    </a:moveTo>
                    <a:cubicBezTo>
                      <a:pt x="527" y="10"/>
                      <a:pt x="527" y="10"/>
                      <a:pt x="527" y="10"/>
                    </a:cubicBezTo>
                    <a:cubicBezTo>
                      <a:pt x="527" y="66"/>
                      <a:pt x="527" y="66"/>
                      <a:pt x="527" y="66"/>
                    </a:cubicBezTo>
                    <a:cubicBezTo>
                      <a:pt x="499" y="66"/>
                      <a:pt x="499" y="66"/>
                      <a:pt x="499" y="66"/>
                    </a:cubicBezTo>
                    <a:lnTo>
                      <a:pt x="499" y="10"/>
                    </a:lnTo>
                    <a:close/>
                    <a:moveTo>
                      <a:pt x="499" y="0"/>
                    </a:moveTo>
                    <a:cubicBezTo>
                      <a:pt x="493" y="0"/>
                      <a:pt x="489" y="4"/>
                      <a:pt x="489" y="10"/>
                    </a:cubicBezTo>
                    <a:cubicBezTo>
                      <a:pt x="489" y="66"/>
                      <a:pt x="489" y="66"/>
                      <a:pt x="489" y="66"/>
                    </a:cubicBezTo>
                    <a:cubicBezTo>
                      <a:pt x="489" y="71"/>
                      <a:pt x="493" y="75"/>
                      <a:pt x="499" y="75"/>
                    </a:cubicBezTo>
                    <a:cubicBezTo>
                      <a:pt x="527" y="75"/>
                      <a:pt x="527" y="75"/>
                      <a:pt x="527" y="75"/>
                    </a:cubicBezTo>
                    <a:cubicBezTo>
                      <a:pt x="533" y="75"/>
                      <a:pt x="537" y="71"/>
                      <a:pt x="537" y="66"/>
                    </a:cubicBezTo>
                    <a:cubicBezTo>
                      <a:pt x="537" y="10"/>
                      <a:pt x="537" y="10"/>
                      <a:pt x="537" y="10"/>
                    </a:cubicBezTo>
                    <a:cubicBezTo>
                      <a:pt x="537" y="4"/>
                      <a:pt x="533" y="0"/>
                      <a:pt x="527" y="0"/>
                    </a:cubicBezTo>
                    <a:lnTo>
                      <a:pt x="499" y="0"/>
                    </a:lnTo>
                    <a:close/>
                    <a:moveTo>
                      <a:pt x="448" y="66"/>
                    </a:moveTo>
                    <a:cubicBezTo>
                      <a:pt x="448" y="0"/>
                      <a:pt x="448" y="0"/>
                      <a:pt x="448" y="0"/>
                    </a:cubicBezTo>
                    <a:cubicBezTo>
                      <a:pt x="424" y="0"/>
                      <a:pt x="424" y="0"/>
                      <a:pt x="424" y="0"/>
                    </a:cubicBezTo>
                    <a:cubicBezTo>
                      <a:pt x="422" y="0"/>
                      <a:pt x="419" y="1"/>
                      <a:pt x="419" y="5"/>
                    </a:cubicBezTo>
                    <a:cubicBezTo>
                      <a:pt x="419" y="8"/>
                      <a:pt x="422" y="10"/>
                      <a:pt x="424" y="10"/>
                    </a:cubicBezTo>
                    <a:cubicBezTo>
                      <a:pt x="438" y="10"/>
                      <a:pt x="438" y="10"/>
                      <a:pt x="438" y="10"/>
                    </a:cubicBezTo>
                    <a:cubicBezTo>
                      <a:pt x="438" y="66"/>
                      <a:pt x="438" y="66"/>
                      <a:pt x="438" y="66"/>
                    </a:cubicBezTo>
                    <a:cubicBezTo>
                      <a:pt x="424" y="66"/>
                      <a:pt x="424" y="66"/>
                      <a:pt x="424" y="66"/>
                    </a:cubicBezTo>
                    <a:cubicBezTo>
                      <a:pt x="422" y="66"/>
                      <a:pt x="419" y="67"/>
                      <a:pt x="419" y="71"/>
                    </a:cubicBezTo>
                    <a:cubicBezTo>
                      <a:pt x="419" y="74"/>
                      <a:pt x="422" y="75"/>
                      <a:pt x="424" y="75"/>
                    </a:cubicBezTo>
                    <a:cubicBezTo>
                      <a:pt x="462" y="75"/>
                      <a:pt x="462" y="75"/>
                      <a:pt x="462" y="75"/>
                    </a:cubicBezTo>
                    <a:cubicBezTo>
                      <a:pt x="465" y="75"/>
                      <a:pt x="467" y="74"/>
                      <a:pt x="467" y="71"/>
                    </a:cubicBezTo>
                    <a:cubicBezTo>
                      <a:pt x="467" y="46"/>
                      <a:pt x="467" y="46"/>
                      <a:pt x="467" y="46"/>
                    </a:cubicBezTo>
                    <a:cubicBezTo>
                      <a:pt x="467" y="43"/>
                      <a:pt x="466" y="41"/>
                      <a:pt x="462" y="41"/>
                    </a:cubicBezTo>
                    <a:cubicBezTo>
                      <a:pt x="459" y="41"/>
                      <a:pt x="457" y="43"/>
                      <a:pt x="457" y="46"/>
                    </a:cubicBezTo>
                    <a:cubicBezTo>
                      <a:pt x="457" y="66"/>
                      <a:pt x="457" y="66"/>
                      <a:pt x="457" y="66"/>
                    </a:cubicBezTo>
                    <a:lnTo>
                      <a:pt x="448" y="66"/>
                    </a:lnTo>
                    <a:close/>
                    <a:moveTo>
                      <a:pt x="378" y="66"/>
                    </a:moveTo>
                    <a:cubicBezTo>
                      <a:pt x="378" y="0"/>
                      <a:pt x="378" y="0"/>
                      <a:pt x="378" y="0"/>
                    </a:cubicBezTo>
                    <a:cubicBezTo>
                      <a:pt x="354" y="0"/>
                      <a:pt x="354" y="0"/>
                      <a:pt x="354" y="0"/>
                    </a:cubicBezTo>
                    <a:cubicBezTo>
                      <a:pt x="352" y="0"/>
                      <a:pt x="349" y="1"/>
                      <a:pt x="349" y="5"/>
                    </a:cubicBezTo>
                    <a:cubicBezTo>
                      <a:pt x="349" y="8"/>
                      <a:pt x="352" y="10"/>
                      <a:pt x="354" y="10"/>
                    </a:cubicBezTo>
                    <a:cubicBezTo>
                      <a:pt x="369" y="10"/>
                      <a:pt x="369" y="10"/>
                      <a:pt x="369" y="10"/>
                    </a:cubicBezTo>
                    <a:cubicBezTo>
                      <a:pt x="369" y="66"/>
                      <a:pt x="369" y="66"/>
                      <a:pt x="369" y="66"/>
                    </a:cubicBezTo>
                    <a:cubicBezTo>
                      <a:pt x="354" y="66"/>
                      <a:pt x="354" y="66"/>
                      <a:pt x="354" y="66"/>
                    </a:cubicBezTo>
                    <a:cubicBezTo>
                      <a:pt x="352" y="66"/>
                      <a:pt x="349" y="67"/>
                      <a:pt x="349" y="71"/>
                    </a:cubicBezTo>
                    <a:cubicBezTo>
                      <a:pt x="349" y="74"/>
                      <a:pt x="352" y="75"/>
                      <a:pt x="354" y="75"/>
                    </a:cubicBezTo>
                    <a:cubicBezTo>
                      <a:pt x="392" y="75"/>
                      <a:pt x="392" y="75"/>
                      <a:pt x="392" y="75"/>
                    </a:cubicBezTo>
                    <a:cubicBezTo>
                      <a:pt x="395" y="75"/>
                      <a:pt x="397" y="74"/>
                      <a:pt x="397" y="71"/>
                    </a:cubicBezTo>
                    <a:cubicBezTo>
                      <a:pt x="397" y="46"/>
                      <a:pt x="397" y="46"/>
                      <a:pt x="397" y="46"/>
                    </a:cubicBezTo>
                    <a:cubicBezTo>
                      <a:pt x="397" y="43"/>
                      <a:pt x="396" y="41"/>
                      <a:pt x="392" y="41"/>
                    </a:cubicBezTo>
                    <a:cubicBezTo>
                      <a:pt x="389" y="41"/>
                      <a:pt x="388" y="43"/>
                      <a:pt x="388" y="46"/>
                    </a:cubicBezTo>
                    <a:cubicBezTo>
                      <a:pt x="388" y="66"/>
                      <a:pt x="388" y="66"/>
                      <a:pt x="388" y="66"/>
                    </a:cubicBezTo>
                    <a:lnTo>
                      <a:pt x="378" y="66"/>
                    </a:lnTo>
                    <a:close/>
                    <a:moveTo>
                      <a:pt x="289" y="10"/>
                    </a:moveTo>
                    <a:cubicBezTo>
                      <a:pt x="318" y="10"/>
                      <a:pt x="318" y="10"/>
                      <a:pt x="318" y="10"/>
                    </a:cubicBezTo>
                    <a:cubicBezTo>
                      <a:pt x="318" y="66"/>
                      <a:pt x="318" y="66"/>
                      <a:pt x="318" y="66"/>
                    </a:cubicBezTo>
                    <a:cubicBezTo>
                      <a:pt x="289" y="66"/>
                      <a:pt x="289" y="66"/>
                      <a:pt x="289" y="66"/>
                    </a:cubicBezTo>
                    <a:lnTo>
                      <a:pt x="289" y="10"/>
                    </a:lnTo>
                    <a:close/>
                    <a:moveTo>
                      <a:pt x="289" y="0"/>
                    </a:moveTo>
                    <a:cubicBezTo>
                      <a:pt x="284" y="0"/>
                      <a:pt x="280" y="4"/>
                      <a:pt x="280" y="10"/>
                    </a:cubicBezTo>
                    <a:cubicBezTo>
                      <a:pt x="280" y="66"/>
                      <a:pt x="280" y="66"/>
                      <a:pt x="280" y="66"/>
                    </a:cubicBezTo>
                    <a:cubicBezTo>
                      <a:pt x="280" y="71"/>
                      <a:pt x="284" y="75"/>
                      <a:pt x="289" y="75"/>
                    </a:cubicBezTo>
                    <a:cubicBezTo>
                      <a:pt x="318" y="75"/>
                      <a:pt x="318" y="75"/>
                      <a:pt x="318" y="75"/>
                    </a:cubicBezTo>
                    <a:cubicBezTo>
                      <a:pt x="323" y="75"/>
                      <a:pt x="328" y="71"/>
                      <a:pt x="328" y="66"/>
                    </a:cubicBezTo>
                    <a:cubicBezTo>
                      <a:pt x="328" y="10"/>
                      <a:pt x="328" y="10"/>
                      <a:pt x="328" y="10"/>
                    </a:cubicBezTo>
                    <a:cubicBezTo>
                      <a:pt x="328" y="4"/>
                      <a:pt x="323" y="0"/>
                      <a:pt x="318" y="0"/>
                    </a:cubicBezTo>
                    <a:lnTo>
                      <a:pt x="289" y="0"/>
                    </a:lnTo>
                    <a:close/>
                    <a:moveTo>
                      <a:pt x="220" y="10"/>
                    </a:moveTo>
                    <a:cubicBezTo>
                      <a:pt x="248" y="10"/>
                      <a:pt x="248" y="10"/>
                      <a:pt x="248" y="10"/>
                    </a:cubicBezTo>
                    <a:cubicBezTo>
                      <a:pt x="248" y="66"/>
                      <a:pt x="248" y="66"/>
                      <a:pt x="248" y="66"/>
                    </a:cubicBezTo>
                    <a:cubicBezTo>
                      <a:pt x="220" y="66"/>
                      <a:pt x="220" y="66"/>
                      <a:pt x="220" y="66"/>
                    </a:cubicBezTo>
                    <a:lnTo>
                      <a:pt x="220" y="10"/>
                    </a:lnTo>
                    <a:close/>
                    <a:moveTo>
                      <a:pt x="220" y="0"/>
                    </a:moveTo>
                    <a:cubicBezTo>
                      <a:pt x="214" y="0"/>
                      <a:pt x="210" y="4"/>
                      <a:pt x="210" y="10"/>
                    </a:cubicBezTo>
                    <a:cubicBezTo>
                      <a:pt x="210" y="66"/>
                      <a:pt x="210" y="66"/>
                      <a:pt x="210" y="66"/>
                    </a:cubicBezTo>
                    <a:cubicBezTo>
                      <a:pt x="210" y="71"/>
                      <a:pt x="214" y="75"/>
                      <a:pt x="220" y="75"/>
                    </a:cubicBezTo>
                    <a:cubicBezTo>
                      <a:pt x="248" y="75"/>
                      <a:pt x="248" y="75"/>
                      <a:pt x="248" y="75"/>
                    </a:cubicBezTo>
                    <a:cubicBezTo>
                      <a:pt x="254" y="75"/>
                      <a:pt x="258" y="71"/>
                      <a:pt x="258" y="66"/>
                    </a:cubicBezTo>
                    <a:cubicBezTo>
                      <a:pt x="258" y="10"/>
                      <a:pt x="258" y="10"/>
                      <a:pt x="258" y="10"/>
                    </a:cubicBezTo>
                    <a:cubicBezTo>
                      <a:pt x="258" y="4"/>
                      <a:pt x="253" y="0"/>
                      <a:pt x="248" y="0"/>
                    </a:cubicBezTo>
                    <a:lnTo>
                      <a:pt x="220" y="0"/>
                    </a:lnTo>
                    <a:close/>
                    <a:moveTo>
                      <a:pt x="150" y="10"/>
                    </a:moveTo>
                    <a:cubicBezTo>
                      <a:pt x="178" y="10"/>
                      <a:pt x="178" y="10"/>
                      <a:pt x="178" y="10"/>
                    </a:cubicBezTo>
                    <a:cubicBezTo>
                      <a:pt x="178" y="66"/>
                      <a:pt x="178" y="66"/>
                      <a:pt x="178" y="66"/>
                    </a:cubicBezTo>
                    <a:cubicBezTo>
                      <a:pt x="150" y="66"/>
                      <a:pt x="150" y="66"/>
                      <a:pt x="150" y="66"/>
                    </a:cubicBezTo>
                    <a:lnTo>
                      <a:pt x="150" y="10"/>
                    </a:lnTo>
                    <a:close/>
                    <a:moveTo>
                      <a:pt x="150" y="0"/>
                    </a:moveTo>
                    <a:cubicBezTo>
                      <a:pt x="144" y="0"/>
                      <a:pt x="140" y="4"/>
                      <a:pt x="140" y="10"/>
                    </a:cubicBezTo>
                    <a:cubicBezTo>
                      <a:pt x="140" y="66"/>
                      <a:pt x="140" y="66"/>
                      <a:pt x="140" y="66"/>
                    </a:cubicBezTo>
                    <a:cubicBezTo>
                      <a:pt x="140" y="71"/>
                      <a:pt x="144" y="75"/>
                      <a:pt x="150" y="75"/>
                    </a:cubicBezTo>
                    <a:cubicBezTo>
                      <a:pt x="178" y="75"/>
                      <a:pt x="178" y="75"/>
                      <a:pt x="178" y="75"/>
                    </a:cubicBezTo>
                    <a:cubicBezTo>
                      <a:pt x="184" y="75"/>
                      <a:pt x="188" y="71"/>
                      <a:pt x="188" y="66"/>
                    </a:cubicBezTo>
                    <a:cubicBezTo>
                      <a:pt x="188" y="10"/>
                      <a:pt x="188" y="10"/>
                      <a:pt x="188" y="10"/>
                    </a:cubicBezTo>
                    <a:cubicBezTo>
                      <a:pt x="188" y="4"/>
                      <a:pt x="184" y="0"/>
                      <a:pt x="178" y="0"/>
                    </a:cubicBezTo>
                    <a:lnTo>
                      <a:pt x="150" y="0"/>
                    </a:lnTo>
                    <a:close/>
                    <a:moveTo>
                      <a:pt x="99" y="66"/>
                    </a:moveTo>
                    <a:cubicBezTo>
                      <a:pt x="99" y="0"/>
                      <a:pt x="99" y="0"/>
                      <a:pt x="99" y="0"/>
                    </a:cubicBezTo>
                    <a:cubicBezTo>
                      <a:pt x="75" y="0"/>
                      <a:pt x="75" y="0"/>
                      <a:pt x="75" y="0"/>
                    </a:cubicBezTo>
                    <a:cubicBezTo>
                      <a:pt x="73" y="0"/>
                      <a:pt x="70" y="1"/>
                      <a:pt x="70" y="5"/>
                    </a:cubicBezTo>
                    <a:cubicBezTo>
                      <a:pt x="70" y="8"/>
                      <a:pt x="73" y="10"/>
                      <a:pt x="75" y="10"/>
                    </a:cubicBezTo>
                    <a:cubicBezTo>
                      <a:pt x="89" y="10"/>
                      <a:pt x="89" y="10"/>
                      <a:pt x="89" y="10"/>
                    </a:cubicBezTo>
                    <a:cubicBezTo>
                      <a:pt x="89" y="66"/>
                      <a:pt x="89" y="66"/>
                      <a:pt x="89" y="66"/>
                    </a:cubicBezTo>
                    <a:cubicBezTo>
                      <a:pt x="75" y="66"/>
                      <a:pt x="75" y="66"/>
                      <a:pt x="75" y="66"/>
                    </a:cubicBezTo>
                    <a:cubicBezTo>
                      <a:pt x="73" y="66"/>
                      <a:pt x="70" y="67"/>
                      <a:pt x="70" y="71"/>
                    </a:cubicBezTo>
                    <a:cubicBezTo>
                      <a:pt x="70" y="74"/>
                      <a:pt x="73" y="75"/>
                      <a:pt x="75" y="75"/>
                    </a:cubicBezTo>
                    <a:cubicBezTo>
                      <a:pt x="113" y="75"/>
                      <a:pt x="113" y="75"/>
                      <a:pt x="113" y="75"/>
                    </a:cubicBezTo>
                    <a:cubicBezTo>
                      <a:pt x="116" y="75"/>
                      <a:pt x="118" y="74"/>
                      <a:pt x="118" y="71"/>
                    </a:cubicBezTo>
                    <a:cubicBezTo>
                      <a:pt x="118" y="46"/>
                      <a:pt x="118" y="46"/>
                      <a:pt x="118" y="46"/>
                    </a:cubicBezTo>
                    <a:cubicBezTo>
                      <a:pt x="118" y="43"/>
                      <a:pt x="117" y="41"/>
                      <a:pt x="113" y="41"/>
                    </a:cubicBezTo>
                    <a:cubicBezTo>
                      <a:pt x="110" y="41"/>
                      <a:pt x="108" y="43"/>
                      <a:pt x="108" y="46"/>
                    </a:cubicBezTo>
                    <a:cubicBezTo>
                      <a:pt x="108" y="66"/>
                      <a:pt x="108" y="66"/>
                      <a:pt x="108" y="66"/>
                    </a:cubicBezTo>
                    <a:lnTo>
                      <a:pt x="99" y="66"/>
                    </a:lnTo>
                    <a:close/>
                    <a:moveTo>
                      <a:pt x="10" y="10"/>
                    </a:moveTo>
                    <a:cubicBezTo>
                      <a:pt x="39" y="10"/>
                      <a:pt x="39" y="10"/>
                      <a:pt x="39" y="10"/>
                    </a:cubicBezTo>
                    <a:cubicBezTo>
                      <a:pt x="39" y="66"/>
                      <a:pt x="39" y="66"/>
                      <a:pt x="39" y="66"/>
                    </a:cubicBezTo>
                    <a:cubicBezTo>
                      <a:pt x="10" y="66"/>
                      <a:pt x="10" y="66"/>
                      <a:pt x="10" y="66"/>
                    </a:cubicBezTo>
                    <a:lnTo>
                      <a:pt x="10" y="10"/>
                    </a:lnTo>
                    <a:close/>
                    <a:moveTo>
                      <a:pt x="10" y="0"/>
                    </a:moveTo>
                    <a:cubicBezTo>
                      <a:pt x="5" y="0"/>
                      <a:pt x="0" y="4"/>
                      <a:pt x="0" y="10"/>
                    </a:cubicBezTo>
                    <a:cubicBezTo>
                      <a:pt x="0" y="66"/>
                      <a:pt x="0" y="66"/>
                      <a:pt x="0" y="66"/>
                    </a:cubicBezTo>
                    <a:cubicBezTo>
                      <a:pt x="0" y="71"/>
                      <a:pt x="5" y="75"/>
                      <a:pt x="10" y="75"/>
                    </a:cubicBezTo>
                    <a:cubicBezTo>
                      <a:pt x="39" y="75"/>
                      <a:pt x="39" y="75"/>
                      <a:pt x="39" y="75"/>
                    </a:cubicBezTo>
                    <a:cubicBezTo>
                      <a:pt x="44" y="75"/>
                      <a:pt x="48" y="71"/>
                      <a:pt x="48" y="66"/>
                    </a:cubicBezTo>
                    <a:cubicBezTo>
                      <a:pt x="48" y="10"/>
                      <a:pt x="48" y="10"/>
                      <a:pt x="48" y="10"/>
                    </a:cubicBezTo>
                    <a:cubicBezTo>
                      <a:pt x="48" y="4"/>
                      <a:pt x="44" y="0"/>
                      <a:pt x="39"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73"/>
              <p:cNvSpPr>
                <a:spLocks noEditPoints="1"/>
              </p:cNvSpPr>
              <p:nvPr/>
            </p:nvSpPr>
            <p:spPr bwMode="auto">
              <a:xfrm>
                <a:off x="3216276" y="4068763"/>
                <a:ext cx="561975" cy="68263"/>
              </a:xfrm>
              <a:custGeom>
                <a:avLst/>
                <a:gdLst>
                  <a:gd name="T0" fmla="*/ 597 w 607"/>
                  <a:gd name="T1" fmla="*/ 65 h 75"/>
                  <a:gd name="T2" fmla="*/ 569 w 607"/>
                  <a:gd name="T3" fmla="*/ 0 h 75"/>
                  <a:gd name="T4" fmla="*/ 569 w 607"/>
                  <a:gd name="T5" fmla="*/ 75 h 75"/>
                  <a:gd name="T6" fmla="*/ 607 w 607"/>
                  <a:gd name="T7" fmla="*/ 9 h 75"/>
                  <a:gd name="T8" fmla="*/ 518 w 607"/>
                  <a:gd name="T9" fmla="*/ 65 h 75"/>
                  <a:gd name="T10" fmla="*/ 489 w 607"/>
                  <a:gd name="T11" fmla="*/ 4 h 75"/>
                  <a:gd name="T12" fmla="*/ 508 w 607"/>
                  <a:gd name="T13" fmla="*/ 65 h 75"/>
                  <a:gd name="T14" fmla="*/ 494 w 607"/>
                  <a:gd name="T15" fmla="*/ 75 h 75"/>
                  <a:gd name="T16" fmla="*/ 537 w 607"/>
                  <a:gd name="T17" fmla="*/ 46 h 75"/>
                  <a:gd name="T18" fmla="*/ 527 w 607"/>
                  <a:gd name="T19" fmla="*/ 65 h 75"/>
                  <a:gd name="T20" fmla="*/ 457 w 607"/>
                  <a:gd name="T21" fmla="*/ 9 h 75"/>
                  <a:gd name="T22" fmla="*/ 429 w 607"/>
                  <a:gd name="T23" fmla="*/ 9 h 75"/>
                  <a:gd name="T24" fmla="*/ 419 w 607"/>
                  <a:gd name="T25" fmla="*/ 65 h 75"/>
                  <a:gd name="T26" fmla="*/ 467 w 607"/>
                  <a:gd name="T27" fmla="*/ 65 h 75"/>
                  <a:gd name="T28" fmla="*/ 429 w 607"/>
                  <a:gd name="T29" fmla="*/ 0 h 75"/>
                  <a:gd name="T30" fmla="*/ 388 w 607"/>
                  <a:gd name="T31" fmla="*/ 65 h 75"/>
                  <a:gd name="T32" fmla="*/ 359 w 607"/>
                  <a:gd name="T33" fmla="*/ 0 h 75"/>
                  <a:gd name="T34" fmla="*/ 359 w 607"/>
                  <a:gd name="T35" fmla="*/ 75 h 75"/>
                  <a:gd name="T36" fmla="*/ 397 w 607"/>
                  <a:gd name="T37" fmla="*/ 9 h 75"/>
                  <a:gd name="T38" fmla="*/ 308 w 607"/>
                  <a:gd name="T39" fmla="*/ 65 h 75"/>
                  <a:gd name="T40" fmla="*/ 280 w 607"/>
                  <a:gd name="T41" fmla="*/ 4 h 75"/>
                  <a:gd name="T42" fmla="*/ 299 w 607"/>
                  <a:gd name="T43" fmla="*/ 65 h 75"/>
                  <a:gd name="T44" fmla="*/ 284 w 607"/>
                  <a:gd name="T45" fmla="*/ 75 h 75"/>
                  <a:gd name="T46" fmla="*/ 328 w 607"/>
                  <a:gd name="T47" fmla="*/ 46 h 75"/>
                  <a:gd name="T48" fmla="*/ 318 w 607"/>
                  <a:gd name="T49" fmla="*/ 65 h 75"/>
                  <a:gd name="T50" fmla="*/ 248 w 607"/>
                  <a:gd name="T51" fmla="*/ 9 h 75"/>
                  <a:gd name="T52" fmla="*/ 220 w 607"/>
                  <a:gd name="T53" fmla="*/ 9 h 75"/>
                  <a:gd name="T54" fmla="*/ 210 w 607"/>
                  <a:gd name="T55" fmla="*/ 65 h 75"/>
                  <a:gd name="T56" fmla="*/ 258 w 607"/>
                  <a:gd name="T57" fmla="*/ 65 h 75"/>
                  <a:gd name="T58" fmla="*/ 220 w 607"/>
                  <a:gd name="T59" fmla="*/ 0 h 75"/>
                  <a:gd name="T60" fmla="*/ 145 w 607"/>
                  <a:gd name="T61" fmla="*/ 0 h 75"/>
                  <a:gd name="T62" fmla="*/ 159 w 607"/>
                  <a:gd name="T63" fmla="*/ 9 h 75"/>
                  <a:gd name="T64" fmla="*/ 140 w 607"/>
                  <a:gd name="T65" fmla="*/ 70 h 75"/>
                  <a:gd name="T66" fmla="*/ 188 w 607"/>
                  <a:gd name="T67" fmla="*/ 70 h 75"/>
                  <a:gd name="T68" fmla="*/ 178 w 607"/>
                  <a:gd name="T69" fmla="*/ 46 h 75"/>
                  <a:gd name="T70" fmla="*/ 99 w 607"/>
                  <a:gd name="T71" fmla="*/ 65 h 75"/>
                  <a:gd name="T72" fmla="*/ 70 w 607"/>
                  <a:gd name="T73" fmla="*/ 4 h 75"/>
                  <a:gd name="T74" fmla="*/ 89 w 607"/>
                  <a:gd name="T75" fmla="*/ 65 h 75"/>
                  <a:gd name="T76" fmla="*/ 75 w 607"/>
                  <a:gd name="T77" fmla="*/ 75 h 75"/>
                  <a:gd name="T78" fmla="*/ 118 w 607"/>
                  <a:gd name="T79" fmla="*/ 46 h 75"/>
                  <a:gd name="T80" fmla="*/ 108 w 607"/>
                  <a:gd name="T81" fmla="*/ 65 h 75"/>
                  <a:gd name="T82" fmla="*/ 29 w 607"/>
                  <a:gd name="T83" fmla="*/ 0 h 75"/>
                  <a:gd name="T84" fmla="*/ 5 w 607"/>
                  <a:gd name="T85" fmla="*/ 9 h 75"/>
                  <a:gd name="T86" fmla="*/ 5 w 607"/>
                  <a:gd name="T87" fmla="*/ 65 h 75"/>
                  <a:gd name="T88" fmla="*/ 44 w 607"/>
                  <a:gd name="T89" fmla="*/ 75 h 75"/>
                  <a:gd name="T90" fmla="*/ 44 w 607"/>
                  <a:gd name="T91" fmla="*/ 41 h 75"/>
                  <a:gd name="T92" fmla="*/ 29 w 607"/>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75">
                    <a:moveTo>
                      <a:pt x="569" y="9"/>
                    </a:moveTo>
                    <a:cubicBezTo>
                      <a:pt x="597" y="9"/>
                      <a:pt x="597" y="9"/>
                      <a:pt x="597" y="9"/>
                    </a:cubicBezTo>
                    <a:cubicBezTo>
                      <a:pt x="597" y="65"/>
                      <a:pt x="597" y="65"/>
                      <a:pt x="597" y="65"/>
                    </a:cubicBezTo>
                    <a:cubicBezTo>
                      <a:pt x="569" y="65"/>
                      <a:pt x="569" y="65"/>
                      <a:pt x="569" y="65"/>
                    </a:cubicBezTo>
                    <a:lnTo>
                      <a:pt x="569" y="9"/>
                    </a:lnTo>
                    <a:close/>
                    <a:moveTo>
                      <a:pt x="569" y="0"/>
                    </a:moveTo>
                    <a:cubicBezTo>
                      <a:pt x="563" y="0"/>
                      <a:pt x="559" y="4"/>
                      <a:pt x="559" y="9"/>
                    </a:cubicBezTo>
                    <a:cubicBezTo>
                      <a:pt x="559" y="65"/>
                      <a:pt x="559" y="65"/>
                      <a:pt x="559" y="65"/>
                    </a:cubicBezTo>
                    <a:cubicBezTo>
                      <a:pt x="559" y="71"/>
                      <a:pt x="563" y="75"/>
                      <a:pt x="569" y="75"/>
                    </a:cubicBezTo>
                    <a:cubicBezTo>
                      <a:pt x="597" y="75"/>
                      <a:pt x="597" y="75"/>
                      <a:pt x="597" y="75"/>
                    </a:cubicBezTo>
                    <a:cubicBezTo>
                      <a:pt x="603" y="75"/>
                      <a:pt x="607" y="71"/>
                      <a:pt x="607" y="65"/>
                    </a:cubicBezTo>
                    <a:cubicBezTo>
                      <a:pt x="607" y="9"/>
                      <a:pt x="607" y="9"/>
                      <a:pt x="607" y="9"/>
                    </a:cubicBezTo>
                    <a:cubicBezTo>
                      <a:pt x="607" y="4"/>
                      <a:pt x="602" y="0"/>
                      <a:pt x="597" y="0"/>
                    </a:cubicBezTo>
                    <a:lnTo>
                      <a:pt x="569" y="0"/>
                    </a:lnTo>
                    <a:close/>
                    <a:moveTo>
                      <a:pt x="518" y="65"/>
                    </a:moveTo>
                    <a:cubicBezTo>
                      <a:pt x="518" y="0"/>
                      <a:pt x="518" y="0"/>
                      <a:pt x="518" y="0"/>
                    </a:cubicBezTo>
                    <a:cubicBezTo>
                      <a:pt x="494" y="0"/>
                      <a:pt x="494" y="0"/>
                      <a:pt x="494" y="0"/>
                    </a:cubicBezTo>
                    <a:cubicBezTo>
                      <a:pt x="491" y="0"/>
                      <a:pt x="489" y="1"/>
                      <a:pt x="489" y="4"/>
                    </a:cubicBezTo>
                    <a:cubicBezTo>
                      <a:pt x="489" y="8"/>
                      <a:pt x="491" y="9"/>
                      <a:pt x="494" y="9"/>
                    </a:cubicBezTo>
                    <a:cubicBezTo>
                      <a:pt x="508" y="9"/>
                      <a:pt x="508" y="9"/>
                      <a:pt x="508" y="9"/>
                    </a:cubicBezTo>
                    <a:cubicBezTo>
                      <a:pt x="508" y="65"/>
                      <a:pt x="508" y="65"/>
                      <a:pt x="508" y="65"/>
                    </a:cubicBezTo>
                    <a:cubicBezTo>
                      <a:pt x="494" y="65"/>
                      <a:pt x="494" y="65"/>
                      <a:pt x="494" y="65"/>
                    </a:cubicBezTo>
                    <a:cubicBezTo>
                      <a:pt x="491" y="65"/>
                      <a:pt x="489" y="67"/>
                      <a:pt x="489" y="70"/>
                    </a:cubicBezTo>
                    <a:cubicBezTo>
                      <a:pt x="489" y="74"/>
                      <a:pt x="491" y="75"/>
                      <a:pt x="494" y="75"/>
                    </a:cubicBezTo>
                    <a:cubicBezTo>
                      <a:pt x="532" y="75"/>
                      <a:pt x="532" y="75"/>
                      <a:pt x="532" y="75"/>
                    </a:cubicBezTo>
                    <a:cubicBezTo>
                      <a:pt x="535" y="75"/>
                      <a:pt x="537" y="74"/>
                      <a:pt x="537" y="70"/>
                    </a:cubicBezTo>
                    <a:cubicBezTo>
                      <a:pt x="537" y="46"/>
                      <a:pt x="537" y="46"/>
                      <a:pt x="537" y="46"/>
                    </a:cubicBezTo>
                    <a:cubicBezTo>
                      <a:pt x="537" y="43"/>
                      <a:pt x="536" y="41"/>
                      <a:pt x="532" y="41"/>
                    </a:cubicBezTo>
                    <a:cubicBezTo>
                      <a:pt x="528" y="41"/>
                      <a:pt x="527" y="43"/>
                      <a:pt x="527" y="46"/>
                    </a:cubicBezTo>
                    <a:cubicBezTo>
                      <a:pt x="527" y="65"/>
                      <a:pt x="527" y="65"/>
                      <a:pt x="527" y="65"/>
                    </a:cubicBezTo>
                    <a:lnTo>
                      <a:pt x="518" y="65"/>
                    </a:lnTo>
                    <a:close/>
                    <a:moveTo>
                      <a:pt x="429" y="9"/>
                    </a:moveTo>
                    <a:cubicBezTo>
                      <a:pt x="457" y="9"/>
                      <a:pt x="457" y="9"/>
                      <a:pt x="457" y="9"/>
                    </a:cubicBezTo>
                    <a:cubicBezTo>
                      <a:pt x="457" y="65"/>
                      <a:pt x="457" y="65"/>
                      <a:pt x="457" y="65"/>
                    </a:cubicBezTo>
                    <a:cubicBezTo>
                      <a:pt x="429" y="65"/>
                      <a:pt x="429" y="65"/>
                      <a:pt x="429" y="65"/>
                    </a:cubicBezTo>
                    <a:lnTo>
                      <a:pt x="429" y="9"/>
                    </a:lnTo>
                    <a:close/>
                    <a:moveTo>
                      <a:pt x="429" y="0"/>
                    </a:moveTo>
                    <a:cubicBezTo>
                      <a:pt x="424" y="0"/>
                      <a:pt x="419" y="4"/>
                      <a:pt x="419" y="9"/>
                    </a:cubicBezTo>
                    <a:cubicBezTo>
                      <a:pt x="419" y="65"/>
                      <a:pt x="419" y="65"/>
                      <a:pt x="419" y="65"/>
                    </a:cubicBezTo>
                    <a:cubicBezTo>
                      <a:pt x="419" y="71"/>
                      <a:pt x="423" y="75"/>
                      <a:pt x="429" y="75"/>
                    </a:cubicBezTo>
                    <a:cubicBezTo>
                      <a:pt x="457" y="75"/>
                      <a:pt x="457" y="75"/>
                      <a:pt x="457" y="75"/>
                    </a:cubicBezTo>
                    <a:cubicBezTo>
                      <a:pt x="463" y="75"/>
                      <a:pt x="467" y="71"/>
                      <a:pt x="467" y="65"/>
                    </a:cubicBezTo>
                    <a:cubicBezTo>
                      <a:pt x="467" y="9"/>
                      <a:pt x="467" y="9"/>
                      <a:pt x="467" y="9"/>
                    </a:cubicBezTo>
                    <a:cubicBezTo>
                      <a:pt x="467" y="4"/>
                      <a:pt x="463" y="0"/>
                      <a:pt x="457" y="0"/>
                    </a:cubicBezTo>
                    <a:lnTo>
                      <a:pt x="429" y="0"/>
                    </a:lnTo>
                    <a:close/>
                    <a:moveTo>
                      <a:pt x="359" y="9"/>
                    </a:moveTo>
                    <a:cubicBezTo>
                      <a:pt x="388" y="9"/>
                      <a:pt x="388" y="9"/>
                      <a:pt x="388" y="9"/>
                    </a:cubicBezTo>
                    <a:cubicBezTo>
                      <a:pt x="388" y="65"/>
                      <a:pt x="388" y="65"/>
                      <a:pt x="388" y="65"/>
                    </a:cubicBezTo>
                    <a:cubicBezTo>
                      <a:pt x="359" y="65"/>
                      <a:pt x="359" y="65"/>
                      <a:pt x="359" y="65"/>
                    </a:cubicBezTo>
                    <a:lnTo>
                      <a:pt x="359" y="9"/>
                    </a:lnTo>
                    <a:close/>
                    <a:moveTo>
                      <a:pt x="359" y="0"/>
                    </a:moveTo>
                    <a:cubicBezTo>
                      <a:pt x="354" y="0"/>
                      <a:pt x="349" y="4"/>
                      <a:pt x="349" y="9"/>
                    </a:cubicBezTo>
                    <a:cubicBezTo>
                      <a:pt x="349" y="65"/>
                      <a:pt x="349" y="65"/>
                      <a:pt x="349" y="65"/>
                    </a:cubicBezTo>
                    <a:cubicBezTo>
                      <a:pt x="349" y="71"/>
                      <a:pt x="354" y="75"/>
                      <a:pt x="359" y="75"/>
                    </a:cubicBezTo>
                    <a:cubicBezTo>
                      <a:pt x="388" y="75"/>
                      <a:pt x="388" y="75"/>
                      <a:pt x="388" y="75"/>
                    </a:cubicBezTo>
                    <a:cubicBezTo>
                      <a:pt x="393" y="75"/>
                      <a:pt x="397" y="71"/>
                      <a:pt x="397" y="65"/>
                    </a:cubicBezTo>
                    <a:cubicBezTo>
                      <a:pt x="397" y="9"/>
                      <a:pt x="397" y="9"/>
                      <a:pt x="397" y="9"/>
                    </a:cubicBezTo>
                    <a:cubicBezTo>
                      <a:pt x="397" y="4"/>
                      <a:pt x="393" y="0"/>
                      <a:pt x="388" y="0"/>
                    </a:cubicBezTo>
                    <a:lnTo>
                      <a:pt x="359" y="0"/>
                    </a:lnTo>
                    <a:close/>
                    <a:moveTo>
                      <a:pt x="308" y="65"/>
                    </a:moveTo>
                    <a:cubicBezTo>
                      <a:pt x="308" y="0"/>
                      <a:pt x="308" y="0"/>
                      <a:pt x="308" y="0"/>
                    </a:cubicBezTo>
                    <a:cubicBezTo>
                      <a:pt x="284" y="0"/>
                      <a:pt x="284" y="0"/>
                      <a:pt x="284" y="0"/>
                    </a:cubicBezTo>
                    <a:cubicBezTo>
                      <a:pt x="282" y="0"/>
                      <a:pt x="280" y="1"/>
                      <a:pt x="280" y="4"/>
                    </a:cubicBezTo>
                    <a:cubicBezTo>
                      <a:pt x="280" y="8"/>
                      <a:pt x="282" y="9"/>
                      <a:pt x="284" y="9"/>
                    </a:cubicBezTo>
                    <a:cubicBezTo>
                      <a:pt x="299" y="9"/>
                      <a:pt x="299" y="9"/>
                      <a:pt x="299" y="9"/>
                    </a:cubicBezTo>
                    <a:cubicBezTo>
                      <a:pt x="299" y="65"/>
                      <a:pt x="299" y="65"/>
                      <a:pt x="299" y="65"/>
                    </a:cubicBezTo>
                    <a:cubicBezTo>
                      <a:pt x="284" y="65"/>
                      <a:pt x="284" y="65"/>
                      <a:pt x="284" y="65"/>
                    </a:cubicBezTo>
                    <a:cubicBezTo>
                      <a:pt x="282" y="65"/>
                      <a:pt x="280" y="67"/>
                      <a:pt x="280" y="70"/>
                    </a:cubicBezTo>
                    <a:cubicBezTo>
                      <a:pt x="280" y="74"/>
                      <a:pt x="282" y="75"/>
                      <a:pt x="284" y="75"/>
                    </a:cubicBezTo>
                    <a:cubicBezTo>
                      <a:pt x="323" y="75"/>
                      <a:pt x="323" y="75"/>
                      <a:pt x="323" y="75"/>
                    </a:cubicBezTo>
                    <a:cubicBezTo>
                      <a:pt x="325" y="75"/>
                      <a:pt x="328" y="74"/>
                      <a:pt x="328" y="70"/>
                    </a:cubicBezTo>
                    <a:cubicBezTo>
                      <a:pt x="328" y="46"/>
                      <a:pt x="328" y="46"/>
                      <a:pt x="328" y="46"/>
                    </a:cubicBezTo>
                    <a:cubicBezTo>
                      <a:pt x="328" y="43"/>
                      <a:pt x="326" y="41"/>
                      <a:pt x="323" y="41"/>
                    </a:cubicBezTo>
                    <a:cubicBezTo>
                      <a:pt x="319" y="41"/>
                      <a:pt x="318" y="43"/>
                      <a:pt x="318" y="46"/>
                    </a:cubicBezTo>
                    <a:cubicBezTo>
                      <a:pt x="318" y="65"/>
                      <a:pt x="318" y="65"/>
                      <a:pt x="318" y="65"/>
                    </a:cubicBezTo>
                    <a:lnTo>
                      <a:pt x="308" y="65"/>
                    </a:lnTo>
                    <a:close/>
                    <a:moveTo>
                      <a:pt x="220" y="9"/>
                    </a:moveTo>
                    <a:cubicBezTo>
                      <a:pt x="248" y="9"/>
                      <a:pt x="248" y="9"/>
                      <a:pt x="248" y="9"/>
                    </a:cubicBezTo>
                    <a:cubicBezTo>
                      <a:pt x="248" y="65"/>
                      <a:pt x="248" y="65"/>
                      <a:pt x="248" y="65"/>
                    </a:cubicBezTo>
                    <a:cubicBezTo>
                      <a:pt x="220" y="65"/>
                      <a:pt x="220" y="65"/>
                      <a:pt x="220" y="65"/>
                    </a:cubicBezTo>
                    <a:lnTo>
                      <a:pt x="220" y="9"/>
                    </a:lnTo>
                    <a:close/>
                    <a:moveTo>
                      <a:pt x="220" y="0"/>
                    </a:moveTo>
                    <a:cubicBezTo>
                      <a:pt x="214" y="0"/>
                      <a:pt x="210" y="4"/>
                      <a:pt x="210" y="9"/>
                    </a:cubicBezTo>
                    <a:cubicBezTo>
                      <a:pt x="210" y="65"/>
                      <a:pt x="210" y="65"/>
                      <a:pt x="210" y="65"/>
                    </a:cubicBezTo>
                    <a:cubicBezTo>
                      <a:pt x="210" y="71"/>
                      <a:pt x="214" y="75"/>
                      <a:pt x="220" y="75"/>
                    </a:cubicBezTo>
                    <a:cubicBezTo>
                      <a:pt x="248" y="75"/>
                      <a:pt x="248" y="75"/>
                      <a:pt x="248" y="75"/>
                    </a:cubicBezTo>
                    <a:cubicBezTo>
                      <a:pt x="254" y="75"/>
                      <a:pt x="258" y="71"/>
                      <a:pt x="258" y="65"/>
                    </a:cubicBezTo>
                    <a:cubicBezTo>
                      <a:pt x="258" y="9"/>
                      <a:pt x="258" y="9"/>
                      <a:pt x="258" y="9"/>
                    </a:cubicBezTo>
                    <a:cubicBezTo>
                      <a:pt x="258" y="4"/>
                      <a:pt x="253" y="0"/>
                      <a:pt x="248" y="0"/>
                    </a:cubicBezTo>
                    <a:lnTo>
                      <a:pt x="220" y="0"/>
                    </a:lnTo>
                    <a:close/>
                    <a:moveTo>
                      <a:pt x="169" y="65"/>
                    </a:moveTo>
                    <a:cubicBezTo>
                      <a:pt x="169" y="0"/>
                      <a:pt x="169" y="0"/>
                      <a:pt x="169" y="0"/>
                    </a:cubicBezTo>
                    <a:cubicBezTo>
                      <a:pt x="145" y="0"/>
                      <a:pt x="145" y="0"/>
                      <a:pt x="145" y="0"/>
                    </a:cubicBezTo>
                    <a:cubicBezTo>
                      <a:pt x="142" y="0"/>
                      <a:pt x="140" y="1"/>
                      <a:pt x="140" y="4"/>
                    </a:cubicBezTo>
                    <a:cubicBezTo>
                      <a:pt x="140" y="8"/>
                      <a:pt x="142" y="9"/>
                      <a:pt x="145" y="9"/>
                    </a:cubicBezTo>
                    <a:cubicBezTo>
                      <a:pt x="159" y="9"/>
                      <a:pt x="159" y="9"/>
                      <a:pt x="159" y="9"/>
                    </a:cubicBezTo>
                    <a:cubicBezTo>
                      <a:pt x="159" y="65"/>
                      <a:pt x="159" y="65"/>
                      <a:pt x="159" y="65"/>
                    </a:cubicBezTo>
                    <a:cubicBezTo>
                      <a:pt x="145" y="65"/>
                      <a:pt x="145" y="65"/>
                      <a:pt x="145" y="65"/>
                    </a:cubicBezTo>
                    <a:cubicBezTo>
                      <a:pt x="142" y="65"/>
                      <a:pt x="140" y="67"/>
                      <a:pt x="140" y="70"/>
                    </a:cubicBezTo>
                    <a:cubicBezTo>
                      <a:pt x="140" y="74"/>
                      <a:pt x="142" y="75"/>
                      <a:pt x="145" y="75"/>
                    </a:cubicBezTo>
                    <a:cubicBezTo>
                      <a:pt x="183" y="75"/>
                      <a:pt x="183" y="75"/>
                      <a:pt x="183" y="75"/>
                    </a:cubicBezTo>
                    <a:cubicBezTo>
                      <a:pt x="186" y="75"/>
                      <a:pt x="188" y="74"/>
                      <a:pt x="188" y="70"/>
                    </a:cubicBezTo>
                    <a:cubicBezTo>
                      <a:pt x="188" y="46"/>
                      <a:pt x="188" y="46"/>
                      <a:pt x="188" y="46"/>
                    </a:cubicBezTo>
                    <a:cubicBezTo>
                      <a:pt x="188" y="43"/>
                      <a:pt x="187" y="41"/>
                      <a:pt x="183" y="41"/>
                    </a:cubicBezTo>
                    <a:cubicBezTo>
                      <a:pt x="180" y="41"/>
                      <a:pt x="178" y="43"/>
                      <a:pt x="178" y="46"/>
                    </a:cubicBezTo>
                    <a:cubicBezTo>
                      <a:pt x="178" y="65"/>
                      <a:pt x="178" y="65"/>
                      <a:pt x="178" y="65"/>
                    </a:cubicBezTo>
                    <a:lnTo>
                      <a:pt x="169" y="65"/>
                    </a:lnTo>
                    <a:close/>
                    <a:moveTo>
                      <a:pt x="99" y="65"/>
                    </a:moveTo>
                    <a:cubicBezTo>
                      <a:pt x="99" y="0"/>
                      <a:pt x="99" y="0"/>
                      <a:pt x="99" y="0"/>
                    </a:cubicBezTo>
                    <a:cubicBezTo>
                      <a:pt x="75" y="0"/>
                      <a:pt x="75" y="0"/>
                      <a:pt x="75" y="0"/>
                    </a:cubicBezTo>
                    <a:cubicBezTo>
                      <a:pt x="73" y="0"/>
                      <a:pt x="70" y="1"/>
                      <a:pt x="70" y="4"/>
                    </a:cubicBezTo>
                    <a:cubicBezTo>
                      <a:pt x="70" y="8"/>
                      <a:pt x="73" y="9"/>
                      <a:pt x="75" y="9"/>
                    </a:cubicBezTo>
                    <a:cubicBezTo>
                      <a:pt x="89" y="9"/>
                      <a:pt x="89" y="9"/>
                      <a:pt x="89" y="9"/>
                    </a:cubicBezTo>
                    <a:cubicBezTo>
                      <a:pt x="89" y="65"/>
                      <a:pt x="89" y="65"/>
                      <a:pt x="89" y="65"/>
                    </a:cubicBezTo>
                    <a:cubicBezTo>
                      <a:pt x="75" y="65"/>
                      <a:pt x="75" y="65"/>
                      <a:pt x="75" y="65"/>
                    </a:cubicBezTo>
                    <a:cubicBezTo>
                      <a:pt x="73" y="65"/>
                      <a:pt x="70" y="67"/>
                      <a:pt x="70" y="70"/>
                    </a:cubicBezTo>
                    <a:cubicBezTo>
                      <a:pt x="70" y="74"/>
                      <a:pt x="73" y="75"/>
                      <a:pt x="75" y="75"/>
                    </a:cubicBezTo>
                    <a:cubicBezTo>
                      <a:pt x="113" y="75"/>
                      <a:pt x="113" y="75"/>
                      <a:pt x="113" y="75"/>
                    </a:cubicBezTo>
                    <a:cubicBezTo>
                      <a:pt x="116" y="75"/>
                      <a:pt x="118" y="74"/>
                      <a:pt x="118" y="70"/>
                    </a:cubicBezTo>
                    <a:cubicBezTo>
                      <a:pt x="118" y="46"/>
                      <a:pt x="118" y="46"/>
                      <a:pt x="118" y="46"/>
                    </a:cubicBezTo>
                    <a:cubicBezTo>
                      <a:pt x="118" y="43"/>
                      <a:pt x="117" y="41"/>
                      <a:pt x="113" y="41"/>
                    </a:cubicBezTo>
                    <a:cubicBezTo>
                      <a:pt x="110" y="41"/>
                      <a:pt x="108" y="43"/>
                      <a:pt x="108" y="46"/>
                    </a:cubicBezTo>
                    <a:cubicBezTo>
                      <a:pt x="108" y="65"/>
                      <a:pt x="108" y="65"/>
                      <a:pt x="108" y="65"/>
                    </a:cubicBezTo>
                    <a:lnTo>
                      <a:pt x="99" y="65"/>
                    </a:lnTo>
                    <a:close/>
                    <a:moveTo>
                      <a:pt x="29" y="65"/>
                    </a:moveTo>
                    <a:cubicBezTo>
                      <a:pt x="29" y="0"/>
                      <a:pt x="29" y="0"/>
                      <a:pt x="29" y="0"/>
                    </a:cubicBezTo>
                    <a:cubicBezTo>
                      <a:pt x="5" y="0"/>
                      <a:pt x="5" y="0"/>
                      <a:pt x="5" y="0"/>
                    </a:cubicBezTo>
                    <a:cubicBezTo>
                      <a:pt x="3" y="0"/>
                      <a:pt x="0" y="1"/>
                      <a:pt x="0" y="4"/>
                    </a:cubicBezTo>
                    <a:cubicBezTo>
                      <a:pt x="0" y="8"/>
                      <a:pt x="3" y="9"/>
                      <a:pt x="5" y="9"/>
                    </a:cubicBezTo>
                    <a:cubicBezTo>
                      <a:pt x="20" y="9"/>
                      <a:pt x="20" y="9"/>
                      <a:pt x="20" y="9"/>
                    </a:cubicBezTo>
                    <a:cubicBezTo>
                      <a:pt x="20" y="65"/>
                      <a:pt x="20" y="65"/>
                      <a:pt x="20" y="65"/>
                    </a:cubicBezTo>
                    <a:cubicBezTo>
                      <a:pt x="5" y="65"/>
                      <a:pt x="5" y="65"/>
                      <a:pt x="5" y="65"/>
                    </a:cubicBezTo>
                    <a:cubicBezTo>
                      <a:pt x="3" y="65"/>
                      <a:pt x="0" y="67"/>
                      <a:pt x="0" y="70"/>
                    </a:cubicBezTo>
                    <a:cubicBezTo>
                      <a:pt x="0" y="74"/>
                      <a:pt x="3" y="75"/>
                      <a:pt x="5" y="75"/>
                    </a:cubicBezTo>
                    <a:cubicBezTo>
                      <a:pt x="44" y="75"/>
                      <a:pt x="44" y="75"/>
                      <a:pt x="44" y="75"/>
                    </a:cubicBezTo>
                    <a:cubicBezTo>
                      <a:pt x="46" y="75"/>
                      <a:pt x="48" y="74"/>
                      <a:pt x="48" y="70"/>
                    </a:cubicBezTo>
                    <a:cubicBezTo>
                      <a:pt x="48" y="46"/>
                      <a:pt x="48" y="46"/>
                      <a:pt x="48" y="46"/>
                    </a:cubicBezTo>
                    <a:cubicBezTo>
                      <a:pt x="48" y="43"/>
                      <a:pt x="47" y="41"/>
                      <a:pt x="44" y="41"/>
                    </a:cubicBezTo>
                    <a:cubicBezTo>
                      <a:pt x="40" y="41"/>
                      <a:pt x="39" y="43"/>
                      <a:pt x="39" y="46"/>
                    </a:cubicBezTo>
                    <a:cubicBezTo>
                      <a:pt x="39" y="65"/>
                      <a:pt x="39" y="65"/>
                      <a:pt x="39"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74"/>
              <p:cNvSpPr>
                <a:spLocks noEditPoints="1"/>
              </p:cNvSpPr>
              <p:nvPr/>
            </p:nvSpPr>
            <p:spPr bwMode="auto">
              <a:xfrm>
                <a:off x="3216276" y="3960813"/>
                <a:ext cx="561975" cy="69850"/>
              </a:xfrm>
              <a:custGeom>
                <a:avLst/>
                <a:gdLst>
                  <a:gd name="T0" fmla="*/ 564 w 607"/>
                  <a:gd name="T1" fmla="*/ 0 h 76"/>
                  <a:gd name="T2" fmla="*/ 578 w 607"/>
                  <a:gd name="T3" fmla="*/ 10 h 76"/>
                  <a:gd name="T4" fmla="*/ 559 w 607"/>
                  <a:gd name="T5" fmla="*/ 71 h 76"/>
                  <a:gd name="T6" fmla="*/ 607 w 607"/>
                  <a:gd name="T7" fmla="*/ 71 h 76"/>
                  <a:gd name="T8" fmla="*/ 597 w 607"/>
                  <a:gd name="T9" fmla="*/ 46 h 76"/>
                  <a:gd name="T10" fmla="*/ 518 w 607"/>
                  <a:gd name="T11" fmla="*/ 66 h 76"/>
                  <a:gd name="T12" fmla="*/ 489 w 607"/>
                  <a:gd name="T13" fmla="*/ 5 h 76"/>
                  <a:gd name="T14" fmla="*/ 508 w 607"/>
                  <a:gd name="T15" fmla="*/ 66 h 76"/>
                  <a:gd name="T16" fmla="*/ 494 w 607"/>
                  <a:gd name="T17" fmla="*/ 76 h 76"/>
                  <a:gd name="T18" fmla="*/ 537 w 607"/>
                  <a:gd name="T19" fmla="*/ 46 h 76"/>
                  <a:gd name="T20" fmla="*/ 527 w 607"/>
                  <a:gd name="T21" fmla="*/ 66 h 76"/>
                  <a:gd name="T22" fmla="*/ 457 w 607"/>
                  <a:gd name="T23" fmla="*/ 10 h 76"/>
                  <a:gd name="T24" fmla="*/ 429 w 607"/>
                  <a:gd name="T25" fmla="*/ 10 h 76"/>
                  <a:gd name="T26" fmla="*/ 419 w 607"/>
                  <a:gd name="T27" fmla="*/ 66 h 76"/>
                  <a:gd name="T28" fmla="*/ 467 w 607"/>
                  <a:gd name="T29" fmla="*/ 66 h 76"/>
                  <a:gd name="T30" fmla="*/ 429 w 607"/>
                  <a:gd name="T31" fmla="*/ 0 h 76"/>
                  <a:gd name="T32" fmla="*/ 354 w 607"/>
                  <a:gd name="T33" fmla="*/ 0 h 76"/>
                  <a:gd name="T34" fmla="*/ 369 w 607"/>
                  <a:gd name="T35" fmla="*/ 10 h 76"/>
                  <a:gd name="T36" fmla="*/ 349 w 607"/>
                  <a:gd name="T37" fmla="*/ 71 h 76"/>
                  <a:gd name="T38" fmla="*/ 397 w 607"/>
                  <a:gd name="T39" fmla="*/ 71 h 76"/>
                  <a:gd name="T40" fmla="*/ 388 w 607"/>
                  <a:gd name="T41" fmla="*/ 46 h 76"/>
                  <a:gd name="T42" fmla="*/ 289 w 607"/>
                  <a:gd name="T43" fmla="*/ 10 h 76"/>
                  <a:gd name="T44" fmla="*/ 289 w 607"/>
                  <a:gd name="T45" fmla="*/ 66 h 76"/>
                  <a:gd name="T46" fmla="*/ 280 w 607"/>
                  <a:gd name="T47" fmla="*/ 10 h 76"/>
                  <a:gd name="T48" fmla="*/ 318 w 607"/>
                  <a:gd name="T49" fmla="*/ 76 h 76"/>
                  <a:gd name="T50" fmla="*/ 318 w 607"/>
                  <a:gd name="T51" fmla="*/ 0 h 76"/>
                  <a:gd name="T52" fmla="*/ 239 w 607"/>
                  <a:gd name="T53" fmla="*/ 0 h 76"/>
                  <a:gd name="T54" fmla="*/ 215 w 607"/>
                  <a:gd name="T55" fmla="*/ 10 h 76"/>
                  <a:gd name="T56" fmla="*/ 215 w 607"/>
                  <a:gd name="T57" fmla="*/ 66 h 76"/>
                  <a:gd name="T58" fmla="*/ 253 w 607"/>
                  <a:gd name="T59" fmla="*/ 76 h 76"/>
                  <a:gd name="T60" fmla="*/ 253 w 607"/>
                  <a:gd name="T61" fmla="*/ 42 h 76"/>
                  <a:gd name="T62" fmla="*/ 239 w 607"/>
                  <a:gd name="T63" fmla="*/ 66 h 76"/>
                  <a:gd name="T64" fmla="*/ 178 w 607"/>
                  <a:gd name="T65" fmla="*/ 66 h 76"/>
                  <a:gd name="T66" fmla="*/ 150 w 607"/>
                  <a:gd name="T67" fmla="*/ 0 h 76"/>
                  <a:gd name="T68" fmla="*/ 150 w 607"/>
                  <a:gd name="T69" fmla="*/ 76 h 76"/>
                  <a:gd name="T70" fmla="*/ 188 w 607"/>
                  <a:gd name="T71" fmla="*/ 10 h 76"/>
                  <a:gd name="T72" fmla="*/ 80 w 607"/>
                  <a:gd name="T73" fmla="*/ 10 h 76"/>
                  <a:gd name="T74" fmla="*/ 80 w 607"/>
                  <a:gd name="T75" fmla="*/ 66 h 76"/>
                  <a:gd name="T76" fmla="*/ 70 w 607"/>
                  <a:gd name="T77" fmla="*/ 10 h 76"/>
                  <a:gd name="T78" fmla="*/ 108 w 607"/>
                  <a:gd name="T79" fmla="*/ 76 h 76"/>
                  <a:gd name="T80" fmla="*/ 108 w 607"/>
                  <a:gd name="T81" fmla="*/ 0 h 76"/>
                  <a:gd name="T82" fmla="*/ 29 w 607"/>
                  <a:gd name="T83" fmla="*/ 0 h 76"/>
                  <a:gd name="T84" fmla="*/ 5 w 607"/>
                  <a:gd name="T85" fmla="*/ 10 h 76"/>
                  <a:gd name="T86" fmla="*/ 5 w 607"/>
                  <a:gd name="T87" fmla="*/ 66 h 76"/>
                  <a:gd name="T88" fmla="*/ 44 w 607"/>
                  <a:gd name="T89" fmla="*/ 76 h 76"/>
                  <a:gd name="T90" fmla="*/ 44 w 607"/>
                  <a:gd name="T91" fmla="*/ 42 h 76"/>
                  <a:gd name="T92" fmla="*/ 29 w 607"/>
                  <a:gd name="T93"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76">
                    <a:moveTo>
                      <a:pt x="588" y="66"/>
                    </a:moveTo>
                    <a:cubicBezTo>
                      <a:pt x="588" y="0"/>
                      <a:pt x="588" y="0"/>
                      <a:pt x="588" y="0"/>
                    </a:cubicBezTo>
                    <a:cubicBezTo>
                      <a:pt x="564" y="0"/>
                      <a:pt x="564" y="0"/>
                      <a:pt x="564" y="0"/>
                    </a:cubicBezTo>
                    <a:cubicBezTo>
                      <a:pt x="561" y="0"/>
                      <a:pt x="559" y="2"/>
                      <a:pt x="559" y="5"/>
                    </a:cubicBezTo>
                    <a:cubicBezTo>
                      <a:pt x="559" y="9"/>
                      <a:pt x="561" y="10"/>
                      <a:pt x="564" y="10"/>
                    </a:cubicBezTo>
                    <a:cubicBezTo>
                      <a:pt x="578" y="10"/>
                      <a:pt x="578" y="10"/>
                      <a:pt x="578" y="10"/>
                    </a:cubicBezTo>
                    <a:cubicBezTo>
                      <a:pt x="578" y="66"/>
                      <a:pt x="578" y="66"/>
                      <a:pt x="578" y="66"/>
                    </a:cubicBezTo>
                    <a:cubicBezTo>
                      <a:pt x="564" y="66"/>
                      <a:pt x="564" y="66"/>
                      <a:pt x="564" y="66"/>
                    </a:cubicBezTo>
                    <a:cubicBezTo>
                      <a:pt x="561" y="66"/>
                      <a:pt x="559" y="67"/>
                      <a:pt x="559" y="71"/>
                    </a:cubicBezTo>
                    <a:cubicBezTo>
                      <a:pt x="559" y="74"/>
                      <a:pt x="561" y="76"/>
                      <a:pt x="564" y="76"/>
                    </a:cubicBezTo>
                    <a:cubicBezTo>
                      <a:pt x="602" y="76"/>
                      <a:pt x="602" y="76"/>
                      <a:pt x="602" y="76"/>
                    </a:cubicBezTo>
                    <a:cubicBezTo>
                      <a:pt x="604" y="76"/>
                      <a:pt x="607" y="74"/>
                      <a:pt x="607" y="71"/>
                    </a:cubicBezTo>
                    <a:cubicBezTo>
                      <a:pt x="607" y="46"/>
                      <a:pt x="607" y="46"/>
                      <a:pt x="607" y="46"/>
                    </a:cubicBezTo>
                    <a:cubicBezTo>
                      <a:pt x="607" y="44"/>
                      <a:pt x="605" y="42"/>
                      <a:pt x="602" y="42"/>
                    </a:cubicBezTo>
                    <a:cubicBezTo>
                      <a:pt x="598" y="42"/>
                      <a:pt x="597" y="44"/>
                      <a:pt x="597" y="46"/>
                    </a:cubicBezTo>
                    <a:cubicBezTo>
                      <a:pt x="597" y="66"/>
                      <a:pt x="597" y="66"/>
                      <a:pt x="597" y="66"/>
                    </a:cubicBezTo>
                    <a:lnTo>
                      <a:pt x="588" y="66"/>
                    </a:lnTo>
                    <a:close/>
                    <a:moveTo>
                      <a:pt x="518" y="66"/>
                    </a:moveTo>
                    <a:cubicBezTo>
                      <a:pt x="518" y="0"/>
                      <a:pt x="518" y="0"/>
                      <a:pt x="518" y="0"/>
                    </a:cubicBezTo>
                    <a:cubicBezTo>
                      <a:pt x="494" y="0"/>
                      <a:pt x="494" y="0"/>
                      <a:pt x="494" y="0"/>
                    </a:cubicBezTo>
                    <a:cubicBezTo>
                      <a:pt x="491" y="0"/>
                      <a:pt x="489" y="2"/>
                      <a:pt x="489" y="5"/>
                    </a:cubicBezTo>
                    <a:cubicBezTo>
                      <a:pt x="489" y="9"/>
                      <a:pt x="491" y="10"/>
                      <a:pt x="494" y="10"/>
                    </a:cubicBezTo>
                    <a:cubicBezTo>
                      <a:pt x="508" y="10"/>
                      <a:pt x="508" y="10"/>
                      <a:pt x="508" y="10"/>
                    </a:cubicBezTo>
                    <a:cubicBezTo>
                      <a:pt x="508" y="66"/>
                      <a:pt x="508" y="66"/>
                      <a:pt x="508" y="66"/>
                    </a:cubicBezTo>
                    <a:cubicBezTo>
                      <a:pt x="494" y="66"/>
                      <a:pt x="494" y="66"/>
                      <a:pt x="494" y="66"/>
                    </a:cubicBezTo>
                    <a:cubicBezTo>
                      <a:pt x="491" y="66"/>
                      <a:pt x="489" y="67"/>
                      <a:pt x="489" y="71"/>
                    </a:cubicBezTo>
                    <a:cubicBezTo>
                      <a:pt x="489" y="74"/>
                      <a:pt x="491" y="76"/>
                      <a:pt x="494" y="76"/>
                    </a:cubicBezTo>
                    <a:cubicBezTo>
                      <a:pt x="532" y="76"/>
                      <a:pt x="532" y="76"/>
                      <a:pt x="532" y="76"/>
                    </a:cubicBezTo>
                    <a:cubicBezTo>
                      <a:pt x="535" y="76"/>
                      <a:pt x="537" y="74"/>
                      <a:pt x="537" y="71"/>
                    </a:cubicBezTo>
                    <a:cubicBezTo>
                      <a:pt x="537" y="46"/>
                      <a:pt x="537" y="46"/>
                      <a:pt x="537" y="46"/>
                    </a:cubicBezTo>
                    <a:cubicBezTo>
                      <a:pt x="537" y="44"/>
                      <a:pt x="536" y="42"/>
                      <a:pt x="532" y="42"/>
                    </a:cubicBezTo>
                    <a:cubicBezTo>
                      <a:pt x="528" y="42"/>
                      <a:pt x="527" y="44"/>
                      <a:pt x="527" y="46"/>
                    </a:cubicBezTo>
                    <a:cubicBezTo>
                      <a:pt x="527" y="66"/>
                      <a:pt x="527" y="66"/>
                      <a:pt x="527" y="66"/>
                    </a:cubicBezTo>
                    <a:lnTo>
                      <a:pt x="518" y="66"/>
                    </a:lnTo>
                    <a:close/>
                    <a:moveTo>
                      <a:pt x="429" y="10"/>
                    </a:moveTo>
                    <a:cubicBezTo>
                      <a:pt x="457" y="10"/>
                      <a:pt x="457" y="10"/>
                      <a:pt x="457" y="10"/>
                    </a:cubicBezTo>
                    <a:cubicBezTo>
                      <a:pt x="457" y="66"/>
                      <a:pt x="457" y="66"/>
                      <a:pt x="457" y="66"/>
                    </a:cubicBezTo>
                    <a:cubicBezTo>
                      <a:pt x="429" y="66"/>
                      <a:pt x="429" y="66"/>
                      <a:pt x="429" y="66"/>
                    </a:cubicBezTo>
                    <a:lnTo>
                      <a:pt x="429" y="10"/>
                    </a:lnTo>
                    <a:close/>
                    <a:moveTo>
                      <a:pt x="429" y="0"/>
                    </a:moveTo>
                    <a:cubicBezTo>
                      <a:pt x="424" y="0"/>
                      <a:pt x="419" y="5"/>
                      <a:pt x="419" y="10"/>
                    </a:cubicBezTo>
                    <a:cubicBezTo>
                      <a:pt x="419" y="66"/>
                      <a:pt x="419" y="66"/>
                      <a:pt x="419" y="66"/>
                    </a:cubicBezTo>
                    <a:cubicBezTo>
                      <a:pt x="419" y="71"/>
                      <a:pt x="423" y="76"/>
                      <a:pt x="429" y="76"/>
                    </a:cubicBezTo>
                    <a:cubicBezTo>
                      <a:pt x="457" y="76"/>
                      <a:pt x="457" y="76"/>
                      <a:pt x="457" y="76"/>
                    </a:cubicBezTo>
                    <a:cubicBezTo>
                      <a:pt x="463" y="76"/>
                      <a:pt x="467" y="71"/>
                      <a:pt x="467" y="66"/>
                    </a:cubicBezTo>
                    <a:cubicBezTo>
                      <a:pt x="467" y="10"/>
                      <a:pt x="467" y="10"/>
                      <a:pt x="467" y="10"/>
                    </a:cubicBezTo>
                    <a:cubicBezTo>
                      <a:pt x="467" y="5"/>
                      <a:pt x="463" y="0"/>
                      <a:pt x="457" y="0"/>
                    </a:cubicBezTo>
                    <a:lnTo>
                      <a:pt x="429" y="0"/>
                    </a:lnTo>
                    <a:close/>
                    <a:moveTo>
                      <a:pt x="378" y="66"/>
                    </a:moveTo>
                    <a:cubicBezTo>
                      <a:pt x="378" y="0"/>
                      <a:pt x="378" y="0"/>
                      <a:pt x="378" y="0"/>
                    </a:cubicBezTo>
                    <a:cubicBezTo>
                      <a:pt x="354" y="0"/>
                      <a:pt x="354" y="0"/>
                      <a:pt x="354" y="0"/>
                    </a:cubicBezTo>
                    <a:cubicBezTo>
                      <a:pt x="352" y="0"/>
                      <a:pt x="349" y="2"/>
                      <a:pt x="349" y="5"/>
                    </a:cubicBezTo>
                    <a:cubicBezTo>
                      <a:pt x="349" y="9"/>
                      <a:pt x="352" y="10"/>
                      <a:pt x="354" y="10"/>
                    </a:cubicBezTo>
                    <a:cubicBezTo>
                      <a:pt x="369" y="10"/>
                      <a:pt x="369" y="10"/>
                      <a:pt x="369" y="10"/>
                    </a:cubicBezTo>
                    <a:cubicBezTo>
                      <a:pt x="369" y="66"/>
                      <a:pt x="369" y="66"/>
                      <a:pt x="369" y="66"/>
                    </a:cubicBezTo>
                    <a:cubicBezTo>
                      <a:pt x="354" y="66"/>
                      <a:pt x="354" y="66"/>
                      <a:pt x="354" y="66"/>
                    </a:cubicBezTo>
                    <a:cubicBezTo>
                      <a:pt x="352" y="66"/>
                      <a:pt x="349" y="67"/>
                      <a:pt x="349" y="71"/>
                    </a:cubicBezTo>
                    <a:cubicBezTo>
                      <a:pt x="349" y="74"/>
                      <a:pt x="352" y="76"/>
                      <a:pt x="354" y="76"/>
                    </a:cubicBezTo>
                    <a:cubicBezTo>
                      <a:pt x="392" y="76"/>
                      <a:pt x="392" y="76"/>
                      <a:pt x="392" y="76"/>
                    </a:cubicBezTo>
                    <a:cubicBezTo>
                      <a:pt x="395" y="76"/>
                      <a:pt x="397" y="74"/>
                      <a:pt x="397" y="71"/>
                    </a:cubicBezTo>
                    <a:cubicBezTo>
                      <a:pt x="397" y="46"/>
                      <a:pt x="397" y="46"/>
                      <a:pt x="397" y="46"/>
                    </a:cubicBezTo>
                    <a:cubicBezTo>
                      <a:pt x="397" y="44"/>
                      <a:pt x="396" y="42"/>
                      <a:pt x="392" y="42"/>
                    </a:cubicBezTo>
                    <a:cubicBezTo>
                      <a:pt x="389" y="42"/>
                      <a:pt x="388" y="44"/>
                      <a:pt x="388" y="46"/>
                    </a:cubicBezTo>
                    <a:cubicBezTo>
                      <a:pt x="388" y="66"/>
                      <a:pt x="388" y="66"/>
                      <a:pt x="388" y="66"/>
                    </a:cubicBezTo>
                    <a:lnTo>
                      <a:pt x="378" y="66"/>
                    </a:lnTo>
                    <a:close/>
                    <a:moveTo>
                      <a:pt x="289" y="10"/>
                    </a:moveTo>
                    <a:cubicBezTo>
                      <a:pt x="318" y="10"/>
                      <a:pt x="318" y="10"/>
                      <a:pt x="318" y="10"/>
                    </a:cubicBezTo>
                    <a:cubicBezTo>
                      <a:pt x="318" y="66"/>
                      <a:pt x="318" y="66"/>
                      <a:pt x="318" y="66"/>
                    </a:cubicBezTo>
                    <a:cubicBezTo>
                      <a:pt x="289" y="66"/>
                      <a:pt x="289" y="66"/>
                      <a:pt x="289" y="66"/>
                    </a:cubicBezTo>
                    <a:lnTo>
                      <a:pt x="289" y="10"/>
                    </a:lnTo>
                    <a:close/>
                    <a:moveTo>
                      <a:pt x="289" y="0"/>
                    </a:moveTo>
                    <a:cubicBezTo>
                      <a:pt x="284" y="0"/>
                      <a:pt x="280" y="5"/>
                      <a:pt x="280" y="10"/>
                    </a:cubicBezTo>
                    <a:cubicBezTo>
                      <a:pt x="280" y="66"/>
                      <a:pt x="280" y="66"/>
                      <a:pt x="280" y="66"/>
                    </a:cubicBezTo>
                    <a:cubicBezTo>
                      <a:pt x="280" y="71"/>
                      <a:pt x="284" y="76"/>
                      <a:pt x="289" y="76"/>
                    </a:cubicBezTo>
                    <a:cubicBezTo>
                      <a:pt x="318" y="76"/>
                      <a:pt x="318" y="76"/>
                      <a:pt x="318" y="76"/>
                    </a:cubicBezTo>
                    <a:cubicBezTo>
                      <a:pt x="323" y="76"/>
                      <a:pt x="328" y="71"/>
                      <a:pt x="328" y="66"/>
                    </a:cubicBezTo>
                    <a:cubicBezTo>
                      <a:pt x="328" y="10"/>
                      <a:pt x="328" y="10"/>
                      <a:pt x="328" y="10"/>
                    </a:cubicBezTo>
                    <a:cubicBezTo>
                      <a:pt x="328" y="5"/>
                      <a:pt x="323" y="0"/>
                      <a:pt x="318" y="0"/>
                    </a:cubicBezTo>
                    <a:lnTo>
                      <a:pt x="289" y="0"/>
                    </a:lnTo>
                    <a:close/>
                    <a:moveTo>
                      <a:pt x="239" y="66"/>
                    </a:moveTo>
                    <a:cubicBezTo>
                      <a:pt x="239" y="0"/>
                      <a:pt x="239" y="0"/>
                      <a:pt x="239" y="0"/>
                    </a:cubicBezTo>
                    <a:cubicBezTo>
                      <a:pt x="215" y="0"/>
                      <a:pt x="215" y="0"/>
                      <a:pt x="215" y="0"/>
                    </a:cubicBezTo>
                    <a:cubicBezTo>
                      <a:pt x="212" y="0"/>
                      <a:pt x="210" y="2"/>
                      <a:pt x="210" y="5"/>
                    </a:cubicBezTo>
                    <a:cubicBezTo>
                      <a:pt x="210" y="9"/>
                      <a:pt x="212" y="10"/>
                      <a:pt x="215" y="10"/>
                    </a:cubicBezTo>
                    <a:cubicBezTo>
                      <a:pt x="229" y="10"/>
                      <a:pt x="229" y="10"/>
                      <a:pt x="229" y="10"/>
                    </a:cubicBezTo>
                    <a:cubicBezTo>
                      <a:pt x="229" y="66"/>
                      <a:pt x="229" y="66"/>
                      <a:pt x="229" y="66"/>
                    </a:cubicBezTo>
                    <a:cubicBezTo>
                      <a:pt x="215" y="66"/>
                      <a:pt x="215" y="66"/>
                      <a:pt x="215" y="66"/>
                    </a:cubicBezTo>
                    <a:cubicBezTo>
                      <a:pt x="212" y="66"/>
                      <a:pt x="210" y="67"/>
                      <a:pt x="210" y="71"/>
                    </a:cubicBezTo>
                    <a:cubicBezTo>
                      <a:pt x="210" y="74"/>
                      <a:pt x="212" y="76"/>
                      <a:pt x="215" y="76"/>
                    </a:cubicBezTo>
                    <a:cubicBezTo>
                      <a:pt x="253" y="76"/>
                      <a:pt x="253" y="76"/>
                      <a:pt x="253" y="76"/>
                    </a:cubicBezTo>
                    <a:cubicBezTo>
                      <a:pt x="255" y="76"/>
                      <a:pt x="258" y="74"/>
                      <a:pt x="258" y="71"/>
                    </a:cubicBezTo>
                    <a:cubicBezTo>
                      <a:pt x="258" y="46"/>
                      <a:pt x="258" y="46"/>
                      <a:pt x="258" y="46"/>
                    </a:cubicBezTo>
                    <a:cubicBezTo>
                      <a:pt x="258" y="44"/>
                      <a:pt x="256" y="42"/>
                      <a:pt x="253" y="42"/>
                    </a:cubicBezTo>
                    <a:cubicBezTo>
                      <a:pt x="249" y="42"/>
                      <a:pt x="248" y="44"/>
                      <a:pt x="248" y="46"/>
                    </a:cubicBezTo>
                    <a:cubicBezTo>
                      <a:pt x="248" y="66"/>
                      <a:pt x="248" y="66"/>
                      <a:pt x="248" y="66"/>
                    </a:cubicBezTo>
                    <a:lnTo>
                      <a:pt x="239" y="66"/>
                    </a:lnTo>
                    <a:close/>
                    <a:moveTo>
                      <a:pt x="150" y="10"/>
                    </a:moveTo>
                    <a:cubicBezTo>
                      <a:pt x="178" y="10"/>
                      <a:pt x="178" y="10"/>
                      <a:pt x="178" y="10"/>
                    </a:cubicBezTo>
                    <a:cubicBezTo>
                      <a:pt x="178" y="66"/>
                      <a:pt x="178" y="66"/>
                      <a:pt x="178" y="66"/>
                    </a:cubicBezTo>
                    <a:cubicBezTo>
                      <a:pt x="150" y="66"/>
                      <a:pt x="150" y="66"/>
                      <a:pt x="150" y="66"/>
                    </a:cubicBezTo>
                    <a:lnTo>
                      <a:pt x="150" y="10"/>
                    </a:lnTo>
                    <a:close/>
                    <a:moveTo>
                      <a:pt x="150" y="0"/>
                    </a:moveTo>
                    <a:cubicBezTo>
                      <a:pt x="144" y="0"/>
                      <a:pt x="140" y="5"/>
                      <a:pt x="140" y="10"/>
                    </a:cubicBezTo>
                    <a:cubicBezTo>
                      <a:pt x="140" y="66"/>
                      <a:pt x="140" y="66"/>
                      <a:pt x="140" y="66"/>
                    </a:cubicBezTo>
                    <a:cubicBezTo>
                      <a:pt x="140" y="71"/>
                      <a:pt x="144" y="76"/>
                      <a:pt x="150" y="76"/>
                    </a:cubicBezTo>
                    <a:cubicBezTo>
                      <a:pt x="178" y="76"/>
                      <a:pt x="178" y="76"/>
                      <a:pt x="178" y="76"/>
                    </a:cubicBezTo>
                    <a:cubicBezTo>
                      <a:pt x="184" y="76"/>
                      <a:pt x="188" y="71"/>
                      <a:pt x="188" y="66"/>
                    </a:cubicBezTo>
                    <a:cubicBezTo>
                      <a:pt x="188" y="10"/>
                      <a:pt x="188" y="10"/>
                      <a:pt x="188" y="10"/>
                    </a:cubicBezTo>
                    <a:cubicBezTo>
                      <a:pt x="188" y="5"/>
                      <a:pt x="184" y="0"/>
                      <a:pt x="178" y="0"/>
                    </a:cubicBezTo>
                    <a:lnTo>
                      <a:pt x="150" y="0"/>
                    </a:lnTo>
                    <a:close/>
                    <a:moveTo>
                      <a:pt x="80" y="10"/>
                    </a:moveTo>
                    <a:cubicBezTo>
                      <a:pt x="108" y="10"/>
                      <a:pt x="108" y="10"/>
                      <a:pt x="108" y="10"/>
                    </a:cubicBezTo>
                    <a:cubicBezTo>
                      <a:pt x="108" y="66"/>
                      <a:pt x="108" y="66"/>
                      <a:pt x="108" y="66"/>
                    </a:cubicBezTo>
                    <a:cubicBezTo>
                      <a:pt x="80" y="66"/>
                      <a:pt x="80" y="66"/>
                      <a:pt x="80" y="66"/>
                    </a:cubicBezTo>
                    <a:lnTo>
                      <a:pt x="80" y="10"/>
                    </a:lnTo>
                    <a:close/>
                    <a:moveTo>
                      <a:pt x="80" y="0"/>
                    </a:moveTo>
                    <a:cubicBezTo>
                      <a:pt x="75" y="0"/>
                      <a:pt x="70" y="5"/>
                      <a:pt x="70" y="10"/>
                    </a:cubicBezTo>
                    <a:cubicBezTo>
                      <a:pt x="70" y="66"/>
                      <a:pt x="70" y="66"/>
                      <a:pt x="70" y="66"/>
                    </a:cubicBezTo>
                    <a:cubicBezTo>
                      <a:pt x="70" y="71"/>
                      <a:pt x="74" y="76"/>
                      <a:pt x="80" y="76"/>
                    </a:cubicBezTo>
                    <a:cubicBezTo>
                      <a:pt x="108" y="76"/>
                      <a:pt x="108" y="76"/>
                      <a:pt x="108" y="76"/>
                    </a:cubicBezTo>
                    <a:cubicBezTo>
                      <a:pt x="114" y="76"/>
                      <a:pt x="118" y="71"/>
                      <a:pt x="118" y="66"/>
                    </a:cubicBezTo>
                    <a:cubicBezTo>
                      <a:pt x="118" y="10"/>
                      <a:pt x="118" y="10"/>
                      <a:pt x="118" y="10"/>
                    </a:cubicBezTo>
                    <a:cubicBezTo>
                      <a:pt x="118" y="5"/>
                      <a:pt x="114" y="0"/>
                      <a:pt x="108" y="0"/>
                    </a:cubicBezTo>
                    <a:lnTo>
                      <a:pt x="80" y="0"/>
                    </a:lnTo>
                    <a:close/>
                    <a:moveTo>
                      <a:pt x="29" y="66"/>
                    </a:moveTo>
                    <a:cubicBezTo>
                      <a:pt x="29" y="0"/>
                      <a:pt x="29" y="0"/>
                      <a:pt x="29" y="0"/>
                    </a:cubicBezTo>
                    <a:cubicBezTo>
                      <a:pt x="5" y="0"/>
                      <a:pt x="5" y="0"/>
                      <a:pt x="5" y="0"/>
                    </a:cubicBezTo>
                    <a:cubicBezTo>
                      <a:pt x="3" y="0"/>
                      <a:pt x="0" y="2"/>
                      <a:pt x="0" y="5"/>
                    </a:cubicBezTo>
                    <a:cubicBezTo>
                      <a:pt x="0" y="9"/>
                      <a:pt x="3" y="10"/>
                      <a:pt x="5" y="10"/>
                    </a:cubicBezTo>
                    <a:cubicBezTo>
                      <a:pt x="20" y="10"/>
                      <a:pt x="20" y="10"/>
                      <a:pt x="20" y="10"/>
                    </a:cubicBezTo>
                    <a:cubicBezTo>
                      <a:pt x="20" y="66"/>
                      <a:pt x="20" y="66"/>
                      <a:pt x="20" y="66"/>
                    </a:cubicBezTo>
                    <a:cubicBezTo>
                      <a:pt x="5" y="66"/>
                      <a:pt x="5" y="66"/>
                      <a:pt x="5" y="66"/>
                    </a:cubicBezTo>
                    <a:cubicBezTo>
                      <a:pt x="3" y="66"/>
                      <a:pt x="0" y="67"/>
                      <a:pt x="0" y="71"/>
                    </a:cubicBezTo>
                    <a:cubicBezTo>
                      <a:pt x="0" y="74"/>
                      <a:pt x="3" y="76"/>
                      <a:pt x="5" y="76"/>
                    </a:cubicBezTo>
                    <a:cubicBezTo>
                      <a:pt x="44" y="76"/>
                      <a:pt x="44" y="76"/>
                      <a:pt x="44" y="76"/>
                    </a:cubicBezTo>
                    <a:cubicBezTo>
                      <a:pt x="46" y="76"/>
                      <a:pt x="48" y="74"/>
                      <a:pt x="48" y="71"/>
                    </a:cubicBezTo>
                    <a:cubicBezTo>
                      <a:pt x="48" y="46"/>
                      <a:pt x="48" y="46"/>
                      <a:pt x="48" y="46"/>
                    </a:cubicBezTo>
                    <a:cubicBezTo>
                      <a:pt x="48" y="44"/>
                      <a:pt x="47" y="42"/>
                      <a:pt x="44" y="42"/>
                    </a:cubicBezTo>
                    <a:cubicBezTo>
                      <a:pt x="40" y="42"/>
                      <a:pt x="39" y="44"/>
                      <a:pt x="39" y="46"/>
                    </a:cubicBezTo>
                    <a:cubicBezTo>
                      <a:pt x="39" y="66"/>
                      <a:pt x="39" y="66"/>
                      <a:pt x="39"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7" name="Group 16"/>
            <p:cNvGrpSpPr/>
            <p:nvPr/>
          </p:nvGrpSpPr>
          <p:grpSpPr>
            <a:xfrm>
              <a:off x="2271713" y="4300538"/>
              <a:ext cx="496888" cy="1143000"/>
              <a:chOff x="2271713" y="4300538"/>
              <a:chExt cx="496888" cy="1143000"/>
            </a:xfrm>
          </p:grpSpPr>
          <p:sp>
            <p:nvSpPr>
              <p:cNvPr id="34" name="Oval 48"/>
              <p:cNvSpPr>
                <a:spLocks noChangeArrowheads="1"/>
              </p:cNvSpPr>
              <p:nvPr/>
            </p:nvSpPr>
            <p:spPr bwMode="auto">
              <a:xfrm>
                <a:off x="2454276" y="4665663"/>
                <a:ext cx="30163" cy="30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63"/>
              <p:cNvSpPr>
                <a:spLocks/>
              </p:cNvSpPr>
              <p:nvPr/>
            </p:nvSpPr>
            <p:spPr bwMode="auto">
              <a:xfrm>
                <a:off x="2676526" y="4752976"/>
                <a:ext cx="92075" cy="130175"/>
              </a:xfrm>
              <a:custGeom>
                <a:avLst/>
                <a:gdLst>
                  <a:gd name="T0" fmla="*/ 98 w 98"/>
                  <a:gd name="T1" fmla="*/ 100 h 140"/>
                  <a:gd name="T2" fmla="*/ 98 w 98"/>
                  <a:gd name="T3" fmla="*/ 0 h 140"/>
                  <a:gd name="T4" fmla="*/ 88 w 98"/>
                  <a:gd name="T5" fmla="*/ 3 h 140"/>
                  <a:gd name="T6" fmla="*/ 88 w 98"/>
                  <a:gd name="T7" fmla="*/ 114 h 140"/>
                  <a:gd name="T8" fmla="*/ 0 w 98"/>
                  <a:gd name="T9" fmla="*/ 114 h 140"/>
                  <a:gd name="T10" fmla="*/ 12 w 98"/>
                  <a:gd name="T11" fmla="*/ 122 h 140"/>
                  <a:gd name="T12" fmla="*/ 12 w 98"/>
                  <a:gd name="T13" fmla="*/ 140 h 140"/>
                  <a:gd name="T14" fmla="*/ 84 w 98"/>
                  <a:gd name="T15" fmla="*/ 140 h 140"/>
                  <a:gd name="T16" fmla="*/ 84 w 98"/>
                  <a:gd name="T17" fmla="*/ 122 h 140"/>
                  <a:gd name="T18" fmla="*/ 98 w 98"/>
                  <a:gd name="T19"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40">
                    <a:moveTo>
                      <a:pt x="98" y="100"/>
                    </a:moveTo>
                    <a:cubicBezTo>
                      <a:pt x="98" y="0"/>
                      <a:pt x="98" y="0"/>
                      <a:pt x="98" y="0"/>
                    </a:cubicBezTo>
                    <a:cubicBezTo>
                      <a:pt x="94" y="0"/>
                      <a:pt x="91" y="1"/>
                      <a:pt x="88" y="3"/>
                    </a:cubicBezTo>
                    <a:cubicBezTo>
                      <a:pt x="88" y="114"/>
                      <a:pt x="88" y="114"/>
                      <a:pt x="88" y="114"/>
                    </a:cubicBezTo>
                    <a:cubicBezTo>
                      <a:pt x="0" y="114"/>
                      <a:pt x="0" y="114"/>
                      <a:pt x="0" y="114"/>
                    </a:cubicBezTo>
                    <a:cubicBezTo>
                      <a:pt x="3" y="118"/>
                      <a:pt x="7" y="121"/>
                      <a:pt x="12" y="122"/>
                    </a:cubicBezTo>
                    <a:cubicBezTo>
                      <a:pt x="12" y="140"/>
                      <a:pt x="12" y="140"/>
                      <a:pt x="12" y="140"/>
                    </a:cubicBezTo>
                    <a:cubicBezTo>
                      <a:pt x="84" y="140"/>
                      <a:pt x="84" y="140"/>
                      <a:pt x="84" y="140"/>
                    </a:cubicBezTo>
                    <a:cubicBezTo>
                      <a:pt x="84" y="122"/>
                      <a:pt x="84" y="122"/>
                      <a:pt x="84" y="122"/>
                    </a:cubicBezTo>
                    <a:lnTo>
                      <a:pt x="98" y="1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4"/>
              <p:cNvSpPr>
                <a:spLocks noChangeArrowheads="1"/>
              </p:cNvSpPr>
              <p:nvPr/>
            </p:nvSpPr>
            <p:spPr bwMode="auto">
              <a:xfrm>
                <a:off x="2682876" y="4897438"/>
                <a:ext cx="77788" cy="5461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Freeform 65"/>
              <p:cNvSpPr>
                <a:spLocks/>
              </p:cNvSpPr>
              <p:nvPr/>
            </p:nvSpPr>
            <p:spPr bwMode="auto">
              <a:xfrm>
                <a:off x="2682876" y="4897438"/>
                <a:ext cx="77788" cy="546100"/>
              </a:xfrm>
              <a:custGeom>
                <a:avLst/>
                <a:gdLst>
                  <a:gd name="T0" fmla="*/ 49 w 49"/>
                  <a:gd name="T1" fmla="*/ 0 h 344"/>
                  <a:gd name="T2" fmla="*/ 0 w 49"/>
                  <a:gd name="T3" fmla="*/ 0 h 344"/>
                  <a:gd name="T4" fmla="*/ 0 w 49"/>
                  <a:gd name="T5" fmla="*/ 344 h 344"/>
                  <a:gd name="T6" fmla="*/ 49 w 49"/>
                  <a:gd name="T7" fmla="*/ 344 h 344"/>
                </a:gdLst>
                <a:ahLst/>
                <a:cxnLst>
                  <a:cxn ang="0">
                    <a:pos x="T0" y="T1"/>
                  </a:cxn>
                  <a:cxn ang="0">
                    <a:pos x="T2" y="T3"/>
                  </a:cxn>
                  <a:cxn ang="0">
                    <a:pos x="T4" y="T5"/>
                  </a:cxn>
                  <a:cxn ang="0">
                    <a:pos x="T6" y="T7"/>
                  </a:cxn>
                </a:cxnLst>
                <a:rect l="0" t="0" r="r" b="b"/>
                <a:pathLst>
                  <a:path w="49" h="344">
                    <a:moveTo>
                      <a:pt x="49" y="0"/>
                    </a:moveTo>
                    <a:lnTo>
                      <a:pt x="0" y="0"/>
                    </a:lnTo>
                    <a:lnTo>
                      <a:pt x="0" y="344"/>
                    </a:lnTo>
                    <a:lnTo>
                      <a:pt x="49"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6"/>
              <p:cNvSpPr>
                <a:spLocks noChangeArrowheads="1"/>
              </p:cNvSpPr>
              <p:nvPr/>
            </p:nvSpPr>
            <p:spPr bwMode="auto">
              <a:xfrm>
                <a:off x="2686051" y="4883151"/>
                <a:ext cx="714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68"/>
              <p:cNvSpPr>
                <a:spLocks/>
              </p:cNvSpPr>
              <p:nvPr/>
            </p:nvSpPr>
            <p:spPr bwMode="auto">
              <a:xfrm>
                <a:off x="2271713" y="4300538"/>
                <a:ext cx="193675" cy="508000"/>
              </a:xfrm>
              <a:custGeom>
                <a:avLst/>
                <a:gdLst>
                  <a:gd name="T0" fmla="*/ 108 w 122"/>
                  <a:gd name="T1" fmla="*/ 320 h 320"/>
                  <a:gd name="T2" fmla="*/ 0 w 122"/>
                  <a:gd name="T3" fmla="*/ 320 h 320"/>
                  <a:gd name="T4" fmla="*/ 0 w 122"/>
                  <a:gd name="T5" fmla="*/ 0 h 320"/>
                  <a:gd name="T6" fmla="*/ 122 w 122"/>
                  <a:gd name="T7" fmla="*/ 0 h 320"/>
                  <a:gd name="T8" fmla="*/ 122 w 122"/>
                  <a:gd name="T9" fmla="*/ 6 h 320"/>
                  <a:gd name="T10" fmla="*/ 7 w 122"/>
                  <a:gd name="T11" fmla="*/ 6 h 320"/>
                  <a:gd name="T12" fmla="*/ 7 w 122"/>
                  <a:gd name="T13" fmla="*/ 314 h 320"/>
                  <a:gd name="T14" fmla="*/ 108 w 122"/>
                  <a:gd name="T15" fmla="*/ 314 h 320"/>
                  <a:gd name="T16" fmla="*/ 108 w 122"/>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320">
                    <a:moveTo>
                      <a:pt x="108" y="320"/>
                    </a:moveTo>
                    <a:lnTo>
                      <a:pt x="0" y="320"/>
                    </a:lnTo>
                    <a:lnTo>
                      <a:pt x="0" y="0"/>
                    </a:lnTo>
                    <a:lnTo>
                      <a:pt x="122" y="0"/>
                    </a:lnTo>
                    <a:lnTo>
                      <a:pt x="122" y="6"/>
                    </a:lnTo>
                    <a:lnTo>
                      <a:pt x="7" y="6"/>
                    </a:lnTo>
                    <a:lnTo>
                      <a:pt x="7" y="314"/>
                    </a:lnTo>
                    <a:lnTo>
                      <a:pt x="108" y="314"/>
                    </a:lnTo>
                    <a:lnTo>
                      <a:pt x="108" y="3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9"/>
              <p:cNvSpPr>
                <a:spLocks noChangeArrowheads="1"/>
              </p:cNvSpPr>
              <p:nvPr/>
            </p:nvSpPr>
            <p:spPr bwMode="auto">
              <a:xfrm>
                <a:off x="2425701" y="4784726"/>
                <a:ext cx="17463"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Freeform 75"/>
              <p:cNvSpPr>
                <a:spLocks/>
              </p:cNvSpPr>
              <p:nvPr/>
            </p:nvSpPr>
            <p:spPr bwMode="auto">
              <a:xfrm>
                <a:off x="2443163" y="4641851"/>
                <a:ext cx="315913" cy="217488"/>
              </a:xfrm>
              <a:custGeom>
                <a:avLst/>
                <a:gdLst>
                  <a:gd name="T0" fmla="*/ 199 w 199"/>
                  <a:gd name="T1" fmla="*/ 137 h 137"/>
                  <a:gd name="T2" fmla="*/ 199 w 199"/>
                  <a:gd name="T3" fmla="*/ 0 h 137"/>
                  <a:gd name="T4" fmla="*/ 99 w 199"/>
                  <a:gd name="T5" fmla="*/ 0 h 137"/>
                  <a:gd name="T6" fmla="*/ 0 w 199"/>
                  <a:gd name="T7" fmla="*/ 0 h 137"/>
                  <a:gd name="T8" fmla="*/ 0 w 199"/>
                  <a:gd name="T9" fmla="*/ 137 h 137"/>
                  <a:gd name="T10" fmla="*/ 99 w 199"/>
                  <a:gd name="T11" fmla="*/ 137 h 137"/>
                  <a:gd name="T12" fmla="*/ 199 w 199"/>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199" h="137">
                    <a:moveTo>
                      <a:pt x="199" y="137"/>
                    </a:moveTo>
                    <a:lnTo>
                      <a:pt x="199" y="0"/>
                    </a:lnTo>
                    <a:lnTo>
                      <a:pt x="99" y="0"/>
                    </a:lnTo>
                    <a:lnTo>
                      <a:pt x="0" y="0"/>
                    </a:lnTo>
                    <a:lnTo>
                      <a:pt x="0" y="137"/>
                    </a:lnTo>
                    <a:lnTo>
                      <a:pt x="99" y="137"/>
                    </a:lnTo>
                    <a:lnTo>
                      <a:pt x="199" y="13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76"/>
              <p:cNvSpPr>
                <a:spLocks noChangeArrowheads="1"/>
              </p:cNvSpPr>
              <p:nvPr/>
            </p:nvSpPr>
            <p:spPr bwMode="auto">
              <a:xfrm>
                <a:off x="2459038" y="4652963"/>
                <a:ext cx="282575" cy="1698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77"/>
              <p:cNvSpPr>
                <a:spLocks noEditPoints="1"/>
              </p:cNvSpPr>
              <p:nvPr/>
            </p:nvSpPr>
            <p:spPr bwMode="auto">
              <a:xfrm>
                <a:off x="2508251" y="4711701"/>
                <a:ext cx="185738" cy="53975"/>
              </a:xfrm>
              <a:custGeom>
                <a:avLst/>
                <a:gdLst>
                  <a:gd name="T0" fmla="*/ 171 w 201"/>
                  <a:gd name="T1" fmla="*/ 7 h 58"/>
                  <a:gd name="T2" fmla="*/ 193 w 201"/>
                  <a:gd name="T3" fmla="*/ 7 h 58"/>
                  <a:gd name="T4" fmla="*/ 193 w 201"/>
                  <a:gd name="T5" fmla="*/ 51 h 58"/>
                  <a:gd name="T6" fmla="*/ 171 w 201"/>
                  <a:gd name="T7" fmla="*/ 51 h 58"/>
                  <a:gd name="T8" fmla="*/ 171 w 201"/>
                  <a:gd name="T9" fmla="*/ 7 h 58"/>
                  <a:gd name="T10" fmla="*/ 171 w 201"/>
                  <a:gd name="T11" fmla="*/ 0 h 58"/>
                  <a:gd name="T12" fmla="*/ 163 w 201"/>
                  <a:gd name="T13" fmla="*/ 7 h 58"/>
                  <a:gd name="T14" fmla="*/ 163 w 201"/>
                  <a:gd name="T15" fmla="*/ 51 h 58"/>
                  <a:gd name="T16" fmla="*/ 171 w 201"/>
                  <a:gd name="T17" fmla="*/ 58 h 58"/>
                  <a:gd name="T18" fmla="*/ 193 w 201"/>
                  <a:gd name="T19" fmla="*/ 58 h 58"/>
                  <a:gd name="T20" fmla="*/ 201 w 201"/>
                  <a:gd name="T21" fmla="*/ 51 h 58"/>
                  <a:gd name="T22" fmla="*/ 201 w 201"/>
                  <a:gd name="T23" fmla="*/ 7 h 58"/>
                  <a:gd name="T24" fmla="*/ 193 w 201"/>
                  <a:gd name="T25" fmla="*/ 0 h 58"/>
                  <a:gd name="T26" fmla="*/ 171 w 201"/>
                  <a:gd name="T27" fmla="*/ 0 h 58"/>
                  <a:gd name="T28" fmla="*/ 131 w 201"/>
                  <a:gd name="T29" fmla="*/ 51 h 58"/>
                  <a:gd name="T30" fmla="*/ 131 w 201"/>
                  <a:gd name="T31" fmla="*/ 0 h 58"/>
                  <a:gd name="T32" fmla="*/ 113 w 201"/>
                  <a:gd name="T33" fmla="*/ 0 h 58"/>
                  <a:gd name="T34" fmla="*/ 109 w 201"/>
                  <a:gd name="T35" fmla="*/ 3 h 58"/>
                  <a:gd name="T36" fmla="*/ 113 w 201"/>
                  <a:gd name="T37" fmla="*/ 7 h 58"/>
                  <a:gd name="T38" fmla="*/ 124 w 201"/>
                  <a:gd name="T39" fmla="*/ 7 h 58"/>
                  <a:gd name="T40" fmla="*/ 124 w 201"/>
                  <a:gd name="T41" fmla="*/ 51 h 58"/>
                  <a:gd name="T42" fmla="*/ 113 w 201"/>
                  <a:gd name="T43" fmla="*/ 51 h 58"/>
                  <a:gd name="T44" fmla="*/ 109 w 201"/>
                  <a:gd name="T45" fmla="*/ 55 h 58"/>
                  <a:gd name="T46" fmla="*/ 113 w 201"/>
                  <a:gd name="T47" fmla="*/ 58 h 58"/>
                  <a:gd name="T48" fmla="*/ 142 w 201"/>
                  <a:gd name="T49" fmla="*/ 58 h 58"/>
                  <a:gd name="T50" fmla="*/ 146 w 201"/>
                  <a:gd name="T51" fmla="*/ 55 h 58"/>
                  <a:gd name="T52" fmla="*/ 146 w 201"/>
                  <a:gd name="T53" fmla="*/ 36 h 58"/>
                  <a:gd name="T54" fmla="*/ 142 w 201"/>
                  <a:gd name="T55" fmla="*/ 32 h 58"/>
                  <a:gd name="T56" fmla="*/ 139 w 201"/>
                  <a:gd name="T57" fmla="*/ 36 h 58"/>
                  <a:gd name="T58" fmla="*/ 139 w 201"/>
                  <a:gd name="T59" fmla="*/ 51 h 58"/>
                  <a:gd name="T60" fmla="*/ 131 w 201"/>
                  <a:gd name="T61" fmla="*/ 51 h 58"/>
                  <a:gd name="T62" fmla="*/ 62 w 201"/>
                  <a:gd name="T63" fmla="*/ 7 h 58"/>
                  <a:gd name="T64" fmla="*/ 84 w 201"/>
                  <a:gd name="T65" fmla="*/ 7 h 58"/>
                  <a:gd name="T66" fmla="*/ 84 w 201"/>
                  <a:gd name="T67" fmla="*/ 51 h 58"/>
                  <a:gd name="T68" fmla="*/ 62 w 201"/>
                  <a:gd name="T69" fmla="*/ 51 h 58"/>
                  <a:gd name="T70" fmla="*/ 62 w 201"/>
                  <a:gd name="T71" fmla="*/ 7 h 58"/>
                  <a:gd name="T72" fmla="*/ 62 w 201"/>
                  <a:gd name="T73" fmla="*/ 0 h 58"/>
                  <a:gd name="T74" fmla="*/ 55 w 201"/>
                  <a:gd name="T75" fmla="*/ 7 h 58"/>
                  <a:gd name="T76" fmla="*/ 55 w 201"/>
                  <a:gd name="T77" fmla="*/ 51 h 58"/>
                  <a:gd name="T78" fmla="*/ 62 w 201"/>
                  <a:gd name="T79" fmla="*/ 58 h 58"/>
                  <a:gd name="T80" fmla="*/ 84 w 201"/>
                  <a:gd name="T81" fmla="*/ 58 h 58"/>
                  <a:gd name="T82" fmla="*/ 92 w 201"/>
                  <a:gd name="T83" fmla="*/ 51 h 58"/>
                  <a:gd name="T84" fmla="*/ 92 w 201"/>
                  <a:gd name="T85" fmla="*/ 7 h 58"/>
                  <a:gd name="T86" fmla="*/ 84 w 201"/>
                  <a:gd name="T87" fmla="*/ 0 h 58"/>
                  <a:gd name="T88" fmla="*/ 62 w 201"/>
                  <a:gd name="T89" fmla="*/ 0 h 58"/>
                  <a:gd name="T90" fmla="*/ 23 w 201"/>
                  <a:gd name="T91" fmla="*/ 51 h 58"/>
                  <a:gd name="T92" fmla="*/ 23 w 201"/>
                  <a:gd name="T93" fmla="*/ 0 h 58"/>
                  <a:gd name="T94" fmla="*/ 4 w 201"/>
                  <a:gd name="T95" fmla="*/ 0 h 58"/>
                  <a:gd name="T96" fmla="*/ 0 w 201"/>
                  <a:gd name="T97" fmla="*/ 3 h 58"/>
                  <a:gd name="T98" fmla="*/ 4 w 201"/>
                  <a:gd name="T99" fmla="*/ 7 h 58"/>
                  <a:gd name="T100" fmla="*/ 15 w 201"/>
                  <a:gd name="T101" fmla="*/ 7 h 58"/>
                  <a:gd name="T102" fmla="*/ 15 w 201"/>
                  <a:gd name="T103" fmla="*/ 51 h 58"/>
                  <a:gd name="T104" fmla="*/ 4 w 201"/>
                  <a:gd name="T105" fmla="*/ 51 h 58"/>
                  <a:gd name="T106" fmla="*/ 0 w 201"/>
                  <a:gd name="T107" fmla="*/ 55 h 58"/>
                  <a:gd name="T108" fmla="*/ 4 w 201"/>
                  <a:gd name="T109" fmla="*/ 58 h 58"/>
                  <a:gd name="T110" fmla="*/ 34 w 201"/>
                  <a:gd name="T111" fmla="*/ 58 h 58"/>
                  <a:gd name="T112" fmla="*/ 37 w 201"/>
                  <a:gd name="T113" fmla="*/ 55 h 58"/>
                  <a:gd name="T114" fmla="*/ 37 w 201"/>
                  <a:gd name="T115" fmla="*/ 36 h 58"/>
                  <a:gd name="T116" fmla="*/ 34 w 201"/>
                  <a:gd name="T117" fmla="*/ 32 h 58"/>
                  <a:gd name="T118" fmla="*/ 30 w 201"/>
                  <a:gd name="T119" fmla="*/ 36 h 58"/>
                  <a:gd name="T120" fmla="*/ 30 w 201"/>
                  <a:gd name="T121" fmla="*/ 51 h 58"/>
                  <a:gd name="T122" fmla="*/ 23 w 201"/>
                  <a:gd name="T123"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1" h="58">
                    <a:moveTo>
                      <a:pt x="171" y="7"/>
                    </a:moveTo>
                    <a:cubicBezTo>
                      <a:pt x="193" y="7"/>
                      <a:pt x="193" y="7"/>
                      <a:pt x="193" y="7"/>
                    </a:cubicBezTo>
                    <a:cubicBezTo>
                      <a:pt x="193" y="51"/>
                      <a:pt x="193" y="51"/>
                      <a:pt x="193" y="51"/>
                    </a:cubicBezTo>
                    <a:cubicBezTo>
                      <a:pt x="171" y="51"/>
                      <a:pt x="171" y="51"/>
                      <a:pt x="171" y="51"/>
                    </a:cubicBezTo>
                    <a:lnTo>
                      <a:pt x="171" y="7"/>
                    </a:lnTo>
                    <a:close/>
                    <a:moveTo>
                      <a:pt x="171" y="0"/>
                    </a:moveTo>
                    <a:cubicBezTo>
                      <a:pt x="167" y="0"/>
                      <a:pt x="163" y="3"/>
                      <a:pt x="163" y="7"/>
                    </a:cubicBezTo>
                    <a:cubicBezTo>
                      <a:pt x="163" y="51"/>
                      <a:pt x="163" y="51"/>
                      <a:pt x="163" y="51"/>
                    </a:cubicBezTo>
                    <a:cubicBezTo>
                      <a:pt x="163" y="55"/>
                      <a:pt x="167" y="58"/>
                      <a:pt x="171" y="58"/>
                    </a:cubicBezTo>
                    <a:cubicBezTo>
                      <a:pt x="193" y="58"/>
                      <a:pt x="193" y="58"/>
                      <a:pt x="193" y="58"/>
                    </a:cubicBezTo>
                    <a:cubicBezTo>
                      <a:pt x="197" y="58"/>
                      <a:pt x="201" y="55"/>
                      <a:pt x="201" y="51"/>
                    </a:cubicBezTo>
                    <a:cubicBezTo>
                      <a:pt x="201" y="7"/>
                      <a:pt x="201" y="7"/>
                      <a:pt x="201" y="7"/>
                    </a:cubicBezTo>
                    <a:cubicBezTo>
                      <a:pt x="201" y="3"/>
                      <a:pt x="197" y="0"/>
                      <a:pt x="193" y="0"/>
                    </a:cubicBezTo>
                    <a:lnTo>
                      <a:pt x="171" y="0"/>
                    </a:lnTo>
                    <a:close/>
                    <a:moveTo>
                      <a:pt x="131" y="51"/>
                    </a:moveTo>
                    <a:cubicBezTo>
                      <a:pt x="131" y="0"/>
                      <a:pt x="131" y="0"/>
                      <a:pt x="131" y="0"/>
                    </a:cubicBezTo>
                    <a:cubicBezTo>
                      <a:pt x="113" y="0"/>
                      <a:pt x="113" y="0"/>
                      <a:pt x="113" y="0"/>
                    </a:cubicBezTo>
                    <a:cubicBezTo>
                      <a:pt x="111" y="0"/>
                      <a:pt x="109" y="1"/>
                      <a:pt x="109" y="3"/>
                    </a:cubicBezTo>
                    <a:cubicBezTo>
                      <a:pt x="109" y="6"/>
                      <a:pt x="111" y="7"/>
                      <a:pt x="113" y="7"/>
                    </a:cubicBezTo>
                    <a:cubicBezTo>
                      <a:pt x="124" y="7"/>
                      <a:pt x="124" y="7"/>
                      <a:pt x="124" y="7"/>
                    </a:cubicBezTo>
                    <a:cubicBezTo>
                      <a:pt x="124" y="51"/>
                      <a:pt x="124" y="51"/>
                      <a:pt x="124" y="51"/>
                    </a:cubicBezTo>
                    <a:cubicBezTo>
                      <a:pt x="113" y="51"/>
                      <a:pt x="113" y="51"/>
                      <a:pt x="113" y="51"/>
                    </a:cubicBezTo>
                    <a:cubicBezTo>
                      <a:pt x="111" y="51"/>
                      <a:pt x="109" y="52"/>
                      <a:pt x="109" y="55"/>
                    </a:cubicBezTo>
                    <a:cubicBezTo>
                      <a:pt x="109" y="57"/>
                      <a:pt x="111" y="58"/>
                      <a:pt x="113" y="58"/>
                    </a:cubicBezTo>
                    <a:cubicBezTo>
                      <a:pt x="142" y="58"/>
                      <a:pt x="142" y="58"/>
                      <a:pt x="142" y="58"/>
                    </a:cubicBezTo>
                    <a:cubicBezTo>
                      <a:pt x="144" y="58"/>
                      <a:pt x="146" y="57"/>
                      <a:pt x="146" y="55"/>
                    </a:cubicBezTo>
                    <a:cubicBezTo>
                      <a:pt x="146" y="36"/>
                      <a:pt x="146" y="36"/>
                      <a:pt x="146" y="36"/>
                    </a:cubicBezTo>
                    <a:cubicBezTo>
                      <a:pt x="146" y="33"/>
                      <a:pt x="145" y="32"/>
                      <a:pt x="142" y="32"/>
                    </a:cubicBezTo>
                    <a:cubicBezTo>
                      <a:pt x="140" y="32"/>
                      <a:pt x="139" y="33"/>
                      <a:pt x="139" y="36"/>
                    </a:cubicBezTo>
                    <a:cubicBezTo>
                      <a:pt x="139" y="51"/>
                      <a:pt x="139" y="51"/>
                      <a:pt x="139" y="51"/>
                    </a:cubicBezTo>
                    <a:lnTo>
                      <a:pt x="131" y="51"/>
                    </a:lnTo>
                    <a:close/>
                    <a:moveTo>
                      <a:pt x="62" y="7"/>
                    </a:moveTo>
                    <a:cubicBezTo>
                      <a:pt x="84" y="7"/>
                      <a:pt x="84" y="7"/>
                      <a:pt x="84" y="7"/>
                    </a:cubicBezTo>
                    <a:cubicBezTo>
                      <a:pt x="84" y="51"/>
                      <a:pt x="84" y="51"/>
                      <a:pt x="84" y="51"/>
                    </a:cubicBezTo>
                    <a:cubicBezTo>
                      <a:pt x="62" y="51"/>
                      <a:pt x="62" y="51"/>
                      <a:pt x="62" y="51"/>
                    </a:cubicBezTo>
                    <a:lnTo>
                      <a:pt x="62" y="7"/>
                    </a:lnTo>
                    <a:close/>
                    <a:moveTo>
                      <a:pt x="62" y="0"/>
                    </a:moveTo>
                    <a:cubicBezTo>
                      <a:pt x="58" y="0"/>
                      <a:pt x="55" y="3"/>
                      <a:pt x="55" y="7"/>
                    </a:cubicBezTo>
                    <a:cubicBezTo>
                      <a:pt x="55" y="51"/>
                      <a:pt x="55" y="51"/>
                      <a:pt x="55" y="51"/>
                    </a:cubicBezTo>
                    <a:cubicBezTo>
                      <a:pt x="55" y="55"/>
                      <a:pt x="58" y="58"/>
                      <a:pt x="62" y="58"/>
                    </a:cubicBezTo>
                    <a:cubicBezTo>
                      <a:pt x="84" y="58"/>
                      <a:pt x="84" y="58"/>
                      <a:pt x="84" y="58"/>
                    </a:cubicBezTo>
                    <a:cubicBezTo>
                      <a:pt x="89" y="58"/>
                      <a:pt x="92" y="55"/>
                      <a:pt x="92" y="51"/>
                    </a:cubicBezTo>
                    <a:cubicBezTo>
                      <a:pt x="92" y="7"/>
                      <a:pt x="92" y="7"/>
                      <a:pt x="92" y="7"/>
                    </a:cubicBezTo>
                    <a:cubicBezTo>
                      <a:pt x="92" y="3"/>
                      <a:pt x="88" y="0"/>
                      <a:pt x="84" y="0"/>
                    </a:cubicBezTo>
                    <a:lnTo>
                      <a:pt x="62" y="0"/>
                    </a:lnTo>
                    <a:close/>
                    <a:moveTo>
                      <a:pt x="23" y="51"/>
                    </a:moveTo>
                    <a:cubicBezTo>
                      <a:pt x="23" y="0"/>
                      <a:pt x="23" y="0"/>
                      <a:pt x="23" y="0"/>
                    </a:cubicBezTo>
                    <a:cubicBezTo>
                      <a:pt x="4" y="0"/>
                      <a:pt x="4" y="0"/>
                      <a:pt x="4" y="0"/>
                    </a:cubicBezTo>
                    <a:cubicBezTo>
                      <a:pt x="2" y="0"/>
                      <a:pt x="0" y="1"/>
                      <a:pt x="0" y="3"/>
                    </a:cubicBezTo>
                    <a:cubicBezTo>
                      <a:pt x="0" y="6"/>
                      <a:pt x="2" y="7"/>
                      <a:pt x="4" y="7"/>
                    </a:cubicBezTo>
                    <a:cubicBezTo>
                      <a:pt x="15" y="7"/>
                      <a:pt x="15" y="7"/>
                      <a:pt x="15" y="7"/>
                    </a:cubicBezTo>
                    <a:cubicBezTo>
                      <a:pt x="15" y="51"/>
                      <a:pt x="15" y="51"/>
                      <a:pt x="15" y="51"/>
                    </a:cubicBezTo>
                    <a:cubicBezTo>
                      <a:pt x="4" y="51"/>
                      <a:pt x="4" y="51"/>
                      <a:pt x="4" y="51"/>
                    </a:cubicBezTo>
                    <a:cubicBezTo>
                      <a:pt x="2" y="51"/>
                      <a:pt x="0" y="52"/>
                      <a:pt x="0" y="55"/>
                    </a:cubicBezTo>
                    <a:cubicBezTo>
                      <a:pt x="0" y="57"/>
                      <a:pt x="2" y="58"/>
                      <a:pt x="4" y="58"/>
                    </a:cubicBezTo>
                    <a:cubicBezTo>
                      <a:pt x="34" y="58"/>
                      <a:pt x="34" y="58"/>
                      <a:pt x="34" y="58"/>
                    </a:cubicBezTo>
                    <a:cubicBezTo>
                      <a:pt x="36" y="58"/>
                      <a:pt x="37" y="57"/>
                      <a:pt x="37" y="55"/>
                    </a:cubicBezTo>
                    <a:cubicBezTo>
                      <a:pt x="37" y="36"/>
                      <a:pt x="37" y="36"/>
                      <a:pt x="37" y="36"/>
                    </a:cubicBezTo>
                    <a:cubicBezTo>
                      <a:pt x="37" y="33"/>
                      <a:pt x="36" y="32"/>
                      <a:pt x="34" y="32"/>
                    </a:cubicBezTo>
                    <a:cubicBezTo>
                      <a:pt x="31" y="32"/>
                      <a:pt x="30" y="33"/>
                      <a:pt x="30" y="36"/>
                    </a:cubicBezTo>
                    <a:cubicBezTo>
                      <a:pt x="30" y="51"/>
                      <a:pt x="30" y="51"/>
                      <a:pt x="30" y="51"/>
                    </a:cubicBezTo>
                    <a:lnTo>
                      <a:pt x="2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8" name="Group 17"/>
            <p:cNvGrpSpPr/>
            <p:nvPr/>
          </p:nvGrpSpPr>
          <p:grpSpPr>
            <a:xfrm>
              <a:off x="230188" y="3522663"/>
              <a:ext cx="1774825" cy="1920876"/>
              <a:chOff x="230188" y="3522663"/>
              <a:chExt cx="1774825" cy="1920876"/>
            </a:xfrm>
          </p:grpSpPr>
          <p:sp>
            <p:nvSpPr>
              <p:cNvPr id="19" name="Freeform 57"/>
              <p:cNvSpPr>
                <a:spLocks/>
              </p:cNvSpPr>
              <p:nvPr/>
            </p:nvSpPr>
            <p:spPr bwMode="auto">
              <a:xfrm>
                <a:off x="387351" y="4137026"/>
                <a:ext cx="495300" cy="158750"/>
              </a:xfrm>
              <a:custGeom>
                <a:avLst/>
                <a:gdLst>
                  <a:gd name="T0" fmla="*/ 312 w 312"/>
                  <a:gd name="T1" fmla="*/ 0 h 100"/>
                  <a:gd name="T2" fmla="*/ 0 w 312"/>
                  <a:gd name="T3" fmla="*/ 0 h 100"/>
                  <a:gd name="T4" fmla="*/ 18 w 312"/>
                  <a:gd name="T5" fmla="*/ 12 h 100"/>
                  <a:gd name="T6" fmla="*/ 152 w 312"/>
                  <a:gd name="T7" fmla="*/ 56 h 100"/>
                  <a:gd name="T8" fmla="*/ 152 w 312"/>
                  <a:gd name="T9" fmla="*/ 100 h 100"/>
                  <a:gd name="T10" fmla="*/ 276 w 312"/>
                  <a:gd name="T11" fmla="*/ 100 h 100"/>
                  <a:gd name="T12" fmla="*/ 276 w 312"/>
                  <a:gd name="T13" fmla="*/ 24 h 100"/>
                  <a:gd name="T14" fmla="*/ 312 w 312"/>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00">
                    <a:moveTo>
                      <a:pt x="312" y="0"/>
                    </a:moveTo>
                    <a:lnTo>
                      <a:pt x="0" y="0"/>
                    </a:lnTo>
                    <a:lnTo>
                      <a:pt x="18" y="12"/>
                    </a:lnTo>
                    <a:lnTo>
                      <a:pt x="152" y="56"/>
                    </a:lnTo>
                    <a:lnTo>
                      <a:pt x="152" y="100"/>
                    </a:lnTo>
                    <a:lnTo>
                      <a:pt x="276" y="100"/>
                    </a:lnTo>
                    <a:lnTo>
                      <a:pt x="276" y="24"/>
                    </a:lnTo>
                    <a:lnTo>
                      <a:pt x="312"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58"/>
              <p:cNvSpPr>
                <a:spLocks noChangeArrowheads="1"/>
              </p:cNvSpPr>
              <p:nvPr/>
            </p:nvSpPr>
            <p:spPr bwMode="auto">
              <a:xfrm>
                <a:off x="617538" y="4337051"/>
                <a:ext cx="222250" cy="11064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Freeform 59"/>
              <p:cNvSpPr>
                <a:spLocks/>
              </p:cNvSpPr>
              <p:nvPr/>
            </p:nvSpPr>
            <p:spPr bwMode="auto">
              <a:xfrm>
                <a:off x="617538" y="4337051"/>
                <a:ext cx="222250" cy="1106488"/>
              </a:xfrm>
              <a:custGeom>
                <a:avLst/>
                <a:gdLst>
                  <a:gd name="T0" fmla="*/ 140 w 140"/>
                  <a:gd name="T1" fmla="*/ 0 h 697"/>
                  <a:gd name="T2" fmla="*/ 0 w 140"/>
                  <a:gd name="T3" fmla="*/ 0 h 697"/>
                  <a:gd name="T4" fmla="*/ 0 w 140"/>
                  <a:gd name="T5" fmla="*/ 697 h 697"/>
                  <a:gd name="T6" fmla="*/ 140 w 140"/>
                  <a:gd name="T7" fmla="*/ 697 h 697"/>
                </a:gdLst>
                <a:ahLst/>
                <a:cxnLst>
                  <a:cxn ang="0">
                    <a:pos x="T0" y="T1"/>
                  </a:cxn>
                  <a:cxn ang="0">
                    <a:pos x="T2" y="T3"/>
                  </a:cxn>
                  <a:cxn ang="0">
                    <a:pos x="T4" y="T5"/>
                  </a:cxn>
                  <a:cxn ang="0">
                    <a:pos x="T6" y="T7"/>
                  </a:cxn>
                </a:cxnLst>
                <a:rect l="0" t="0" r="r" b="b"/>
                <a:pathLst>
                  <a:path w="140" h="697">
                    <a:moveTo>
                      <a:pt x="140" y="0"/>
                    </a:moveTo>
                    <a:lnTo>
                      <a:pt x="0" y="0"/>
                    </a:lnTo>
                    <a:lnTo>
                      <a:pt x="0" y="697"/>
                    </a:lnTo>
                    <a:lnTo>
                      <a:pt x="140" y="6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60"/>
              <p:cNvSpPr>
                <a:spLocks noChangeArrowheads="1"/>
              </p:cNvSpPr>
              <p:nvPr/>
            </p:nvSpPr>
            <p:spPr bwMode="auto">
              <a:xfrm>
                <a:off x="625476" y="4295776"/>
                <a:ext cx="207963" cy="4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61"/>
              <p:cNvSpPr>
                <a:spLocks noChangeArrowheads="1"/>
              </p:cNvSpPr>
              <p:nvPr/>
            </p:nvSpPr>
            <p:spPr bwMode="auto">
              <a:xfrm>
                <a:off x="1128713" y="3944938"/>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62"/>
              <p:cNvSpPr>
                <a:spLocks/>
              </p:cNvSpPr>
              <p:nvPr/>
            </p:nvSpPr>
            <p:spPr bwMode="auto">
              <a:xfrm>
                <a:off x="1125538" y="3971926"/>
                <a:ext cx="879475" cy="314325"/>
              </a:xfrm>
              <a:custGeom>
                <a:avLst/>
                <a:gdLst>
                  <a:gd name="T0" fmla="*/ 554 w 554"/>
                  <a:gd name="T1" fmla="*/ 198 h 198"/>
                  <a:gd name="T2" fmla="*/ 190 w 554"/>
                  <a:gd name="T3" fmla="*/ 198 h 198"/>
                  <a:gd name="T4" fmla="*/ 190 w 554"/>
                  <a:gd name="T5" fmla="*/ 7 h 198"/>
                  <a:gd name="T6" fmla="*/ 0 w 554"/>
                  <a:gd name="T7" fmla="*/ 7 h 198"/>
                  <a:gd name="T8" fmla="*/ 0 w 554"/>
                  <a:gd name="T9" fmla="*/ 0 h 198"/>
                  <a:gd name="T10" fmla="*/ 196 w 554"/>
                  <a:gd name="T11" fmla="*/ 0 h 198"/>
                  <a:gd name="T12" fmla="*/ 196 w 554"/>
                  <a:gd name="T13" fmla="*/ 192 h 198"/>
                  <a:gd name="T14" fmla="*/ 554 w 554"/>
                  <a:gd name="T15" fmla="*/ 192 h 198"/>
                  <a:gd name="T16" fmla="*/ 554 w 554"/>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98">
                    <a:moveTo>
                      <a:pt x="554" y="198"/>
                    </a:moveTo>
                    <a:lnTo>
                      <a:pt x="190" y="198"/>
                    </a:lnTo>
                    <a:lnTo>
                      <a:pt x="190" y="7"/>
                    </a:lnTo>
                    <a:lnTo>
                      <a:pt x="0" y="7"/>
                    </a:lnTo>
                    <a:lnTo>
                      <a:pt x="0" y="0"/>
                    </a:lnTo>
                    <a:lnTo>
                      <a:pt x="196" y="0"/>
                    </a:lnTo>
                    <a:lnTo>
                      <a:pt x="196" y="192"/>
                    </a:lnTo>
                    <a:lnTo>
                      <a:pt x="554" y="192"/>
                    </a:lnTo>
                    <a:lnTo>
                      <a:pt x="554"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78"/>
              <p:cNvSpPr>
                <a:spLocks/>
              </p:cNvSpPr>
              <p:nvPr/>
            </p:nvSpPr>
            <p:spPr bwMode="auto">
              <a:xfrm>
                <a:off x="230188" y="4098926"/>
                <a:ext cx="1038225" cy="38100"/>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79"/>
              <p:cNvSpPr>
                <a:spLocks/>
              </p:cNvSpPr>
              <p:nvPr/>
            </p:nvSpPr>
            <p:spPr bwMode="auto">
              <a:xfrm>
                <a:off x="369888" y="3522663"/>
                <a:ext cx="758825" cy="552450"/>
              </a:xfrm>
              <a:custGeom>
                <a:avLst/>
                <a:gdLst>
                  <a:gd name="T0" fmla="*/ 70 w 818"/>
                  <a:gd name="T1" fmla="*/ 0 h 598"/>
                  <a:gd name="T2" fmla="*/ 0 w 818"/>
                  <a:gd name="T3" fmla="*/ 70 h 598"/>
                  <a:gd name="T4" fmla="*/ 0 w 818"/>
                  <a:gd name="T5" fmla="*/ 598 h 598"/>
                  <a:gd name="T6" fmla="*/ 70 w 818"/>
                  <a:gd name="T7" fmla="*/ 594 h 598"/>
                  <a:gd name="T8" fmla="*/ 747 w 818"/>
                  <a:gd name="T9" fmla="*/ 594 h 598"/>
                  <a:gd name="T10" fmla="*/ 818 w 818"/>
                  <a:gd name="T11" fmla="*/ 598 h 598"/>
                  <a:gd name="T12" fmla="*/ 818 w 818"/>
                  <a:gd name="T13" fmla="*/ 70 h 598"/>
                  <a:gd name="T14" fmla="*/ 747 w 818"/>
                  <a:gd name="T15" fmla="*/ 0 h 598"/>
                  <a:gd name="T16" fmla="*/ 106 w 818"/>
                  <a:gd name="T17" fmla="*/ 0 h 598"/>
                  <a:gd name="T18" fmla="*/ 70 w 818"/>
                  <a:gd name="T1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8">
                    <a:moveTo>
                      <a:pt x="70" y="0"/>
                    </a:moveTo>
                    <a:cubicBezTo>
                      <a:pt x="70" y="0"/>
                      <a:pt x="0" y="0"/>
                      <a:pt x="0" y="70"/>
                    </a:cubicBezTo>
                    <a:cubicBezTo>
                      <a:pt x="0" y="598"/>
                      <a:pt x="0" y="598"/>
                      <a:pt x="0" y="598"/>
                    </a:cubicBezTo>
                    <a:cubicBezTo>
                      <a:pt x="70" y="594"/>
                      <a:pt x="70" y="594"/>
                      <a:pt x="70" y="594"/>
                    </a:cubicBezTo>
                    <a:cubicBezTo>
                      <a:pt x="747" y="594"/>
                      <a:pt x="747" y="594"/>
                      <a:pt x="747" y="594"/>
                    </a:cubicBezTo>
                    <a:cubicBezTo>
                      <a:pt x="818" y="598"/>
                      <a:pt x="818" y="598"/>
                      <a:pt x="818" y="598"/>
                    </a:cubicBezTo>
                    <a:cubicBezTo>
                      <a:pt x="818" y="70"/>
                      <a:pt x="818" y="70"/>
                      <a:pt x="818" y="70"/>
                    </a:cubicBezTo>
                    <a:cubicBezTo>
                      <a:pt x="818" y="70"/>
                      <a:pt x="818" y="0"/>
                      <a:pt x="747" y="0"/>
                    </a:cubicBezTo>
                    <a:cubicBezTo>
                      <a:pt x="106" y="0"/>
                      <a:pt x="106" y="0"/>
                      <a:pt x="106" y="0"/>
                    </a:cubicBezTo>
                    <a:lnTo>
                      <a:pt x="7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80"/>
              <p:cNvSpPr>
                <a:spLocks/>
              </p:cNvSpPr>
              <p:nvPr/>
            </p:nvSpPr>
            <p:spPr bwMode="auto">
              <a:xfrm>
                <a:off x="404813" y="3548063"/>
                <a:ext cx="688975" cy="498475"/>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81"/>
              <p:cNvSpPr>
                <a:spLocks/>
              </p:cNvSpPr>
              <p:nvPr/>
            </p:nvSpPr>
            <p:spPr bwMode="auto">
              <a:xfrm>
                <a:off x="230188" y="4071938"/>
                <a:ext cx="1038225" cy="26988"/>
              </a:xfrm>
              <a:custGeom>
                <a:avLst/>
                <a:gdLst>
                  <a:gd name="T0" fmla="*/ 88 w 654"/>
                  <a:gd name="T1" fmla="*/ 0 h 17"/>
                  <a:gd name="T2" fmla="*/ 0 w 654"/>
                  <a:gd name="T3" fmla="*/ 17 h 17"/>
                  <a:gd name="T4" fmla="*/ 654 w 654"/>
                  <a:gd name="T5" fmla="*/ 17 h 17"/>
                  <a:gd name="T6" fmla="*/ 566 w 654"/>
                  <a:gd name="T7" fmla="*/ 0 h 17"/>
                  <a:gd name="T8" fmla="*/ 88 w 654"/>
                  <a:gd name="T9" fmla="*/ 0 h 17"/>
                </a:gdLst>
                <a:ahLst/>
                <a:cxnLst>
                  <a:cxn ang="0">
                    <a:pos x="T0" y="T1"/>
                  </a:cxn>
                  <a:cxn ang="0">
                    <a:pos x="T2" y="T3"/>
                  </a:cxn>
                  <a:cxn ang="0">
                    <a:pos x="T4" y="T5"/>
                  </a:cxn>
                  <a:cxn ang="0">
                    <a:pos x="T6" y="T7"/>
                  </a:cxn>
                  <a:cxn ang="0">
                    <a:pos x="T8" y="T9"/>
                  </a:cxn>
                </a:cxnLst>
                <a:rect l="0" t="0" r="r" b="b"/>
                <a:pathLst>
                  <a:path w="654" h="17">
                    <a:moveTo>
                      <a:pt x="88" y="0"/>
                    </a:moveTo>
                    <a:lnTo>
                      <a:pt x="0" y="17"/>
                    </a:lnTo>
                    <a:lnTo>
                      <a:pt x="654" y="17"/>
                    </a:lnTo>
                    <a:lnTo>
                      <a:pt x="566" y="0"/>
                    </a:lnTo>
                    <a:lnTo>
                      <a:pt x="8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Freeform 82"/>
              <p:cNvSpPr>
                <a:spLocks noEditPoints="1"/>
              </p:cNvSpPr>
              <p:nvPr/>
            </p:nvSpPr>
            <p:spPr bwMode="auto">
              <a:xfrm>
                <a:off x="468313" y="3868738"/>
                <a:ext cx="561975" cy="7143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Freeform 83"/>
              <p:cNvSpPr>
                <a:spLocks noEditPoints="1"/>
              </p:cNvSpPr>
              <p:nvPr/>
            </p:nvSpPr>
            <p:spPr bwMode="auto">
              <a:xfrm>
                <a:off x="468313" y="3762376"/>
                <a:ext cx="561975" cy="69850"/>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Freeform 84"/>
              <p:cNvSpPr>
                <a:spLocks noEditPoints="1"/>
              </p:cNvSpPr>
              <p:nvPr/>
            </p:nvSpPr>
            <p:spPr bwMode="auto">
              <a:xfrm>
                <a:off x="468313" y="3654426"/>
                <a:ext cx="561975" cy="698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Freeform 85"/>
              <p:cNvSpPr>
                <a:spLocks noEditPoints="1"/>
              </p:cNvSpPr>
              <p:nvPr/>
            </p:nvSpPr>
            <p:spPr bwMode="auto">
              <a:xfrm>
                <a:off x="468313" y="3654426"/>
                <a:ext cx="561975" cy="285750"/>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41897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80257" y="2589426"/>
            <a:ext cx="1919488" cy="1648547"/>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057"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7146" tIns="33573" rIns="67146" bIns="33573" numCol="1" anchor="t" anchorCtr="0" compatLnSpc="1">
              <a:prstTxWarp prst="textNoShape">
                <a:avLst/>
              </a:prstTxWarp>
            </a:bodyPr>
            <a:lstStyle/>
            <a:p>
              <a:pPr defTabSz="671490">
                <a:defRPr/>
              </a:pPr>
              <a:endParaRPr lang="en-US" sz="1763" kern="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17918" y="4479559"/>
            <a:ext cx="8730723" cy="7585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292" tIns="107433" rIns="134292" bIns="107433" numCol="1" spcCol="0" rtlCol="0" fromWordArt="0" anchor="t" anchorCtr="0" forceAA="0" compatLnSpc="1">
            <a:prstTxWarp prst="textNoShape">
              <a:avLst/>
            </a:prstTxWarp>
            <a:noAutofit/>
          </a:bodyPr>
          <a:lstStyle/>
          <a:p>
            <a:pPr algn="ctr" defTabSz="684761" fontAlgn="base">
              <a:lnSpc>
                <a:spcPct val="90000"/>
              </a:lnSpc>
              <a:spcBef>
                <a:spcPct val="0"/>
              </a:spcBef>
              <a:spcAft>
                <a:spcPct val="0"/>
              </a:spcAft>
              <a:defRPr/>
            </a:pPr>
            <a:endParaRPr lang="en-US" sz="17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18337" y="2589424"/>
            <a:ext cx="1919488" cy="1648545"/>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057"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146" tIns="33573" rIns="67146" bIns="33573" numCol="1" anchor="t" anchorCtr="0" compatLnSpc="1">
                <a:prstTxWarp prst="textNoShape">
                  <a:avLst/>
                </a:prstTxWarp>
              </a:bodyPr>
              <a:lstStyle/>
              <a:p>
                <a:pPr defTabSz="671490">
                  <a:defRPr/>
                </a:pPr>
                <a:endParaRPr lang="en-US" sz="1763" kern="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7146" tIns="33573" rIns="67146" bIns="33573" numCol="1" anchor="t" anchorCtr="0" compatLnSpc="1">
                <a:prstTxWarp prst="textNoShape">
                  <a:avLst/>
                </a:prstTxWarp>
              </a:bodyPr>
              <a:lstStyle/>
              <a:p>
                <a:pPr defTabSz="671490">
                  <a:defRPr/>
                </a:pPr>
                <a:endParaRPr lang="en-US" sz="1763" kern="0" dirty="0">
                  <a:solidFill>
                    <a:srgbClr val="FFFFFF"/>
                  </a:solidFill>
                  <a:latin typeface="Segoe UI"/>
                </a:endParaRPr>
              </a:p>
            </p:txBody>
          </p:sp>
        </p:grpSp>
      </p:grpSp>
      <p:grpSp>
        <p:nvGrpSpPr>
          <p:cNvPr id="15" name="Group 14"/>
          <p:cNvGrpSpPr/>
          <p:nvPr/>
        </p:nvGrpSpPr>
        <p:grpSpPr>
          <a:xfrm>
            <a:off x="7861217" y="2589424"/>
            <a:ext cx="1919488" cy="1648545"/>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057"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146" tIns="33573" rIns="67146" bIns="33573" numCol="1" anchor="t" anchorCtr="0" compatLnSpc="1">
                <a:prstTxWarp prst="textNoShape">
                  <a:avLst/>
                </a:prstTxWarp>
              </a:bodyPr>
              <a:lstStyle/>
              <a:p>
                <a:pPr defTabSz="671490">
                  <a:defRPr/>
                </a:pPr>
                <a:endParaRPr lang="en-US" sz="1763" kern="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7146" tIns="33573" rIns="67146" bIns="33573" numCol="1" anchor="t" anchorCtr="0" compatLnSpc="1">
                <a:prstTxWarp prst="textNoShape">
                  <a:avLst/>
                </a:prstTxWarp>
              </a:bodyPr>
              <a:lstStyle/>
              <a:p>
                <a:pPr defTabSz="671490">
                  <a:defRPr/>
                </a:pPr>
                <a:endParaRPr lang="en-US" sz="1763" kern="0">
                  <a:solidFill>
                    <a:srgbClr val="FFFFFF"/>
                  </a:solidFill>
                  <a:latin typeface="Segoe UI"/>
                </a:endParaRPr>
              </a:p>
            </p:txBody>
          </p:sp>
        </p:grpSp>
      </p:grpSp>
      <p:grpSp>
        <p:nvGrpSpPr>
          <p:cNvPr id="20" name="Group 19"/>
          <p:cNvGrpSpPr/>
          <p:nvPr/>
        </p:nvGrpSpPr>
        <p:grpSpPr>
          <a:xfrm>
            <a:off x="4099296" y="2589424"/>
            <a:ext cx="1919488" cy="1648545"/>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057"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7146" tIns="33573" rIns="67146" bIns="33573" numCol="1" anchor="t" anchorCtr="0" compatLnSpc="1">
                <a:prstTxWarp prst="textNoShape">
                  <a:avLst/>
                </a:prstTxWarp>
              </a:bodyPr>
              <a:lstStyle/>
              <a:p>
                <a:pPr defTabSz="671490">
                  <a:defRPr/>
                </a:pPr>
                <a:endParaRPr lang="en-US" sz="1763" kern="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48597" y="4794403"/>
            <a:ext cx="5748802" cy="611988"/>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473910" y="4785599"/>
            <a:ext cx="1140266"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32543" y="5409036"/>
            <a:ext cx="1445539"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17903" y="5409036"/>
            <a:ext cx="1575138"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832863" y="5409036"/>
            <a:ext cx="585668"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069908" y="6017232"/>
            <a:ext cx="2052648" cy="6042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272429" y="5409036"/>
            <a:ext cx="1173335"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3642" y="1210927"/>
            <a:ext cx="2426754" cy="687307"/>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660394" y="1204886"/>
            <a:ext cx="3074653" cy="687306"/>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1" y="3909932"/>
              <a:ext cx="892141" cy="399906"/>
            </a:xfrm>
            <a:prstGeom prst="rect">
              <a:avLst/>
            </a:prstGeom>
            <a:noFill/>
          </p:spPr>
          <p:txBody>
            <a:bodyPr wrap="square" lIns="0" tIns="0" rIns="0" bIns="0" rtlCol="0">
              <a:spAutoFit/>
            </a:bodyPr>
            <a:lstStyle/>
            <a:p>
              <a:pPr defTabSz="894750">
                <a:lnSpc>
                  <a:spcPct val="90000"/>
                </a:lnSpc>
                <a:defRPr/>
              </a:pPr>
              <a:r>
                <a:rPr lang="en-US" sz="2497" kern="0" spc="-150"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730115" y="1194292"/>
            <a:ext cx="2906897" cy="860942"/>
            <a:chOff x="4525322" y="3699616"/>
            <a:chExt cx="3361100" cy="995463"/>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6" y="4295174"/>
              <a:ext cx="2611966" cy="399905"/>
            </a:xfrm>
            <a:prstGeom prst="rect">
              <a:avLst/>
            </a:prstGeom>
            <a:noFill/>
          </p:spPr>
          <p:txBody>
            <a:bodyPr wrap="square" lIns="0" tIns="0" rIns="0" bIns="0" rtlCol="0">
              <a:spAutoFit/>
            </a:bodyPr>
            <a:lstStyle/>
            <a:p>
              <a:pPr defTabSz="894750">
                <a:lnSpc>
                  <a:spcPct val="90000"/>
                </a:lnSpc>
                <a:defRPr/>
              </a:pPr>
              <a:r>
                <a:rPr lang="en-US" sz="2497" kern="0" spc="-150"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21539" y="6024754"/>
            <a:ext cx="1575138"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055052" y="6024754"/>
            <a:ext cx="1575138"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29539" y="161775"/>
            <a:ext cx="11301435" cy="8361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219">
              <a:defRPr/>
            </a:pPr>
            <a:r>
              <a:rPr lang="en-US" sz="4701"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297396" y="1189360"/>
            <a:ext cx="3944775" cy="872333"/>
            <a:chOff x="9094576" y="2963539"/>
            <a:chExt cx="3949818" cy="873449"/>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46306"/>
            </a:xfrm>
            <a:prstGeom prst="rect">
              <a:avLst/>
            </a:prstGeom>
            <a:noFill/>
          </p:spPr>
          <p:txBody>
            <a:bodyPr wrap="square" lIns="0" tIns="0" rIns="0" bIns="0" rtlCol="0">
              <a:spAutoFit/>
            </a:bodyPr>
            <a:lstStyle/>
            <a:p>
              <a:pPr defTabSz="894750">
                <a:lnSpc>
                  <a:spcPct val="90000"/>
                </a:lnSpc>
                <a:defRPr/>
              </a:pPr>
              <a:r>
                <a:rPr lang="en-US" sz="2497" kern="0" spc="-150"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018785" y="6029150"/>
            <a:ext cx="1774255"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083993" y="5409036"/>
            <a:ext cx="1774255" cy="6119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273" tIns="107419" rIns="134273" bIns="107419" numCol="1" spcCol="0" rtlCol="0" fromWordArt="0" anchor="t" anchorCtr="0" forceAA="0" compatLnSpc="1">
            <a:prstTxWarp prst="textNoShape">
              <a:avLst/>
            </a:prstTxWarp>
            <a:spAutoFit/>
          </a:bodyPr>
          <a:lstStyle/>
          <a:p>
            <a:pPr algn="ctr" defTabSz="684716" fontAlgn="base">
              <a:lnSpc>
                <a:spcPct val="90000"/>
              </a:lnSpc>
              <a:spcBef>
                <a:spcPct val="0"/>
              </a:spcBef>
              <a:spcAft>
                <a:spcPct val="0"/>
              </a:spcAft>
              <a:defRPr/>
            </a:pPr>
            <a:r>
              <a:rPr lang="en-US" sz="2797"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648262" y="1771669"/>
            <a:ext cx="3422854" cy="687306"/>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894750">
                <a:lnSpc>
                  <a:spcPct val="90000"/>
                </a:lnSpc>
                <a:defRPr/>
              </a:pPr>
              <a:r>
                <a:rPr lang="en-US" sz="2497" kern="0" spc="-150"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Release</a:t>
            </a:r>
            <a:br>
              <a:rPr lang="en-US"/>
            </a:br>
            <a:r>
              <a:rPr lang="en-US"/>
              <a:t>Management</a:t>
            </a:r>
            <a:endParaRPr lang="de-DE"/>
          </a:p>
        </p:txBody>
      </p:sp>
      <p:sp>
        <p:nvSpPr>
          <p:cNvPr id="5" name="Text Placeholder 4"/>
          <p:cNvSpPr>
            <a:spLocks noGrp="1"/>
          </p:cNvSpPr>
          <p:nvPr>
            <p:ph type="body" sz="quarter" idx="11"/>
          </p:nvPr>
        </p:nvSpPr>
        <p:spPr>
          <a:xfrm>
            <a:off x="263952" y="1752772"/>
            <a:ext cx="5272817" cy="2841547"/>
          </a:xfrm>
        </p:spPr>
        <p:txBody>
          <a:bodyPr/>
          <a:lstStyle/>
          <a:p>
            <a:pPr defTabSz="931558">
              <a:lnSpc>
                <a:spcPct val="100000"/>
              </a:lnSpc>
              <a:spcBef>
                <a:spcPts val="0"/>
              </a:spcBef>
              <a:buClr>
                <a:srgbClr val="FFFFFF"/>
              </a:buClr>
              <a:buSzTx/>
              <a:defRPr/>
            </a:pPr>
            <a:r>
              <a:rPr lang="en-US" sz="2745">
                <a:solidFill>
                  <a:srgbClr val="FFFFFF"/>
                </a:solidFill>
              </a:rPr>
              <a:t>Ship better apps, faster</a:t>
            </a:r>
          </a:p>
          <a:p>
            <a:pPr defTabSz="912937">
              <a:lnSpc>
                <a:spcPct val="100000"/>
              </a:lnSpc>
              <a:spcBef>
                <a:spcPts val="1174"/>
              </a:spcBef>
              <a:buClr>
                <a:srgbClr val="000000"/>
              </a:buClr>
              <a:buSzTx/>
              <a:defRPr/>
            </a:pPr>
            <a:r>
              <a:rPr lang="en-US" sz="1765" spc="20">
                <a:solidFill>
                  <a:srgbClr val="FFFFFF"/>
                </a:solidFill>
              </a:rPr>
              <a:t>Visual Studio Release Management makes it easy to </a:t>
            </a:r>
            <a:r>
              <a:rPr lang="en-US" sz="1765" spc="-20">
                <a:solidFill>
                  <a:srgbClr val="FFFFFF"/>
                </a:solidFill>
              </a:rPr>
              <a:t>automate deployment and testing of your applications</a:t>
            </a:r>
            <a:r>
              <a:rPr lang="en-US" sz="1765" spc="-29">
                <a:solidFill>
                  <a:srgbClr val="FFFFFF"/>
                </a:solidFill>
              </a:rPr>
              <a:t> </a:t>
            </a:r>
            <a:r>
              <a:rPr lang="en-US" sz="1765" spc="39">
                <a:solidFill>
                  <a:srgbClr val="FFFFFF"/>
                </a:solidFill>
              </a:rPr>
              <a:t>in multiple environments. Teams can create release</a:t>
            </a:r>
            <a:r>
              <a:rPr lang="en-US" sz="1765">
                <a:solidFill>
                  <a:srgbClr val="FFFFFF"/>
                </a:solidFill>
              </a:rPr>
              <a:t> </a:t>
            </a:r>
            <a:r>
              <a:rPr lang="en-US" sz="1765" spc="29">
                <a:solidFill>
                  <a:srgbClr val="FFFFFF"/>
                </a:solidFill>
              </a:rPr>
              <a:t>definitions and automate deployment in repeatable, </a:t>
            </a:r>
            <a:r>
              <a:rPr lang="en-US" sz="1765" spc="-49">
                <a:solidFill>
                  <a:srgbClr val="FFFFFF"/>
                </a:solidFill>
              </a:rPr>
              <a:t>reliable ways while tracking simultaneous in-flight releases.</a:t>
            </a:r>
            <a:r>
              <a:rPr lang="en-US" sz="1765">
                <a:solidFill>
                  <a:srgbClr val="FFFFFF"/>
                </a:solidFill>
              </a:rPr>
              <a:t> </a:t>
            </a:r>
            <a:r>
              <a:rPr lang="en-US" sz="1765" spc="-20">
                <a:solidFill>
                  <a:srgbClr val="FFFFFF"/>
                </a:solidFill>
              </a:rPr>
              <a:t>Easily incorporate automated functional tests or manual</a:t>
            </a:r>
            <a:r>
              <a:rPr lang="en-US" sz="1765">
                <a:solidFill>
                  <a:srgbClr val="FFFFFF"/>
                </a:solidFill>
              </a:rPr>
              <a:t> </a:t>
            </a:r>
            <a:r>
              <a:rPr lang="en-US" sz="1765" spc="-29">
                <a:solidFill>
                  <a:srgbClr val="FFFFFF"/>
                </a:solidFill>
              </a:rPr>
              <a:t>approvals in a release definition to automate the release</a:t>
            </a:r>
            <a:r>
              <a:rPr lang="en-US" sz="1765">
                <a:solidFill>
                  <a:srgbClr val="FFFFFF"/>
                </a:solidFill>
              </a:rPr>
              <a:t> process all the way to production.</a:t>
            </a:r>
          </a:p>
        </p:txBody>
      </p:sp>
      <p:pic>
        <p:nvPicPr>
          <p:cNvPr id="24" name="Picture 23"/>
          <p:cNvPicPr>
            <a:picLocks noChangeAspect="1"/>
          </p:cNvPicPr>
          <p:nvPr/>
        </p:nvPicPr>
        <p:blipFill>
          <a:blip r:embed="rId3"/>
          <a:stretch>
            <a:fillRect/>
          </a:stretch>
        </p:blipFill>
        <p:spPr>
          <a:xfrm>
            <a:off x="6095784" y="147801"/>
            <a:ext cx="6096217" cy="6562398"/>
          </a:xfrm>
          <a:prstGeom prst="rect">
            <a:avLst/>
          </a:prstGeom>
        </p:spPr>
      </p:pic>
    </p:spTree>
    <p:extLst>
      <p:ext uri="{BB962C8B-B14F-4D97-AF65-F5344CB8AC3E}">
        <p14:creationId xmlns:p14="http://schemas.microsoft.com/office/powerpoint/2010/main" val="303754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1" y="0"/>
            <a:ext cx="9905998" cy="1478570"/>
          </a:xfrm>
        </p:spPr>
        <p:txBody>
          <a:bodyPr/>
          <a:lstStyle/>
          <a:p>
            <a:r>
              <a:rPr lang="de-DE" dirty="0"/>
              <a:t>Extend, Customize &amp; Integrate</a:t>
            </a:r>
          </a:p>
        </p:txBody>
      </p:sp>
      <p:sp>
        <p:nvSpPr>
          <p:cNvPr id="29" name="Rectangle 28"/>
          <p:cNvSpPr/>
          <p:nvPr/>
        </p:nvSpPr>
        <p:spPr bwMode="auto">
          <a:xfrm>
            <a:off x="418643" y="2523105"/>
            <a:ext cx="3592992" cy="4329851"/>
          </a:xfrm>
          <a:prstGeom prst="rect">
            <a:avLst/>
          </a:prstGeom>
          <a:solidFill>
            <a:srgbClr val="7549A7"/>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35" name="TextBox 34"/>
          <p:cNvSpPr txBox="1"/>
          <p:nvPr/>
        </p:nvSpPr>
        <p:spPr>
          <a:xfrm>
            <a:off x="418643" y="2523105"/>
            <a:ext cx="3588865" cy="804598"/>
          </a:xfrm>
          <a:prstGeom prst="rect">
            <a:avLst/>
          </a:prstGeom>
          <a:noFill/>
        </p:spPr>
        <p:txBody>
          <a:bodyPr wrap="square" lIns="141169" tIns="198701" rIns="141169"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Open platform</a:t>
            </a:r>
          </a:p>
        </p:txBody>
      </p:sp>
      <p:sp>
        <p:nvSpPr>
          <p:cNvPr id="37" name="Rectangle 36"/>
          <p:cNvSpPr/>
          <p:nvPr/>
        </p:nvSpPr>
        <p:spPr bwMode="auto">
          <a:xfrm>
            <a:off x="4307811" y="2523105"/>
            <a:ext cx="3584687" cy="4329852"/>
          </a:xfrm>
          <a:prstGeom prst="rect">
            <a:avLst/>
          </a:prstGeom>
          <a:solidFill>
            <a:srgbClr val="00B0F0"/>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40" name="TextBox 39"/>
          <p:cNvSpPr txBox="1"/>
          <p:nvPr/>
        </p:nvSpPr>
        <p:spPr>
          <a:xfrm>
            <a:off x="4303634"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a:solidFill>
                  <a:srgbClr val="FFFFFF"/>
                </a:solidFill>
                <a:latin typeface="+mj-lt"/>
                <a:cs typeface="Segoe UI Semibold" panose="020B0702040204020203" pitchFamily="34" charset="0"/>
              </a:rPr>
              <a:t>Extensions</a:t>
            </a:r>
          </a:p>
        </p:txBody>
      </p:sp>
      <p:sp>
        <p:nvSpPr>
          <p:cNvPr id="49" name="Content Placeholder 2"/>
          <p:cNvSpPr txBox="1">
            <a:spLocks/>
          </p:cNvSpPr>
          <p:nvPr/>
        </p:nvSpPr>
        <p:spPr>
          <a:xfrm>
            <a:off x="338790" y="1038534"/>
            <a:ext cx="11285163" cy="1225135"/>
          </a:xfrm>
          <a:prstGeom prst="rect">
            <a:avLst/>
          </a:prstGeom>
        </p:spPr>
        <p:txBody>
          <a:bodyPr vert="horz" wrap="square" lIns="146117" tIns="91324" rIns="146117" bIns="9132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212">
              <a:lnSpc>
                <a:spcPct val="130000"/>
              </a:lnSpc>
              <a:spcBef>
                <a:spcPts val="599"/>
              </a:spcBef>
              <a:buClr>
                <a:srgbClr val="000000"/>
              </a:buClr>
              <a:buSzPct val="50000"/>
              <a:buNone/>
              <a:defRPr/>
            </a:pPr>
            <a:r>
              <a:rPr lang="en-US" sz="2745" spc="20">
                <a:solidFill>
                  <a:srgbClr val="FFFFFF"/>
                </a:solidFill>
              </a:rPr>
              <a:t>Customize and extend the Visual Studio platform and create the perfect </a:t>
            </a:r>
            <a:r>
              <a:rPr lang="en-US" sz="2745" spc="29">
                <a:solidFill>
                  <a:srgbClr val="FFFFFF"/>
                </a:solidFill>
              </a:rPr>
              <a:t>development environment that you'll love as much as your code.</a:t>
            </a:r>
            <a:endParaRPr lang="en-US" sz="2745" b="1" spc="29">
              <a:solidFill>
                <a:srgbClr val="FFFFFF"/>
              </a:solidFill>
              <a:latin typeface="Segoe UI Light"/>
              <a:cs typeface="Segoe UI Semibold" panose="020B0702040204020203" pitchFamily="34" charset="0"/>
            </a:endParaRPr>
          </a:p>
        </p:txBody>
      </p:sp>
      <p:sp>
        <p:nvSpPr>
          <p:cNvPr id="53" name="Rectangle 52"/>
          <p:cNvSpPr/>
          <p:nvPr/>
        </p:nvSpPr>
        <p:spPr bwMode="auto">
          <a:xfrm>
            <a:off x="8195561" y="2523105"/>
            <a:ext cx="3577796" cy="4330519"/>
          </a:xfrm>
          <a:prstGeom prst="rect">
            <a:avLst/>
          </a:prstGeom>
          <a:solidFill>
            <a:srgbClr val="008272"/>
          </a:solidFill>
          <a:ln w="10795" cap="flat" cmpd="sng" algn="ctr">
            <a:noFill/>
            <a:prstDash val="solid"/>
            <a:headEnd type="none" w="med" len="med"/>
            <a:tailEnd type="none" w="med" len="med"/>
          </a:ln>
          <a:effectLst/>
        </p:spPr>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a:gradFill>
                <a:gsLst>
                  <a:gs pos="0">
                    <a:srgbClr val="FFFFFF"/>
                  </a:gs>
                  <a:gs pos="100000">
                    <a:srgbClr val="FFFFFF"/>
                  </a:gs>
                </a:gsLst>
                <a:lin ang="5400000" scaled="0"/>
              </a:gradFill>
              <a:latin typeface="Segoe UI"/>
            </a:endParaRPr>
          </a:p>
        </p:txBody>
      </p:sp>
      <p:sp>
        <p:nvSpPr>
          <p:cNvPr id="54" name="TextBox 53"/>
          <p:cNvSpPr txBox="1"/>
          <p:nvPr/>
        </p:nvSpPr>
        <p:spPr>
          <a:xfrm>
            <a:off x="8184493" y="2523105"/>
            <a:ext cx="3588864" cy="804598"/>
          </a:xfrm>
          <a:prstGeom prst="rect">
            <a:avLst/>
          </a:prstGeom>
          <a:noFill/>
        </p:spPr>
        <p:txBody>
          <a:bodyPr wrap="square" lIns="248377" tIns="198701" rIns="248377" bIns="198701" rtlCol="0">
            <a:spAutoFit/>
          </a:bodyPr>
          <a:lstStyle/>
          <a:p>
            <a:pPr algn="ctr" defTabSz="399724">
              <a:lnSpc>
                <a:spcPct val="120000"/>
              </a:lnSpc>
              <a:buClr>
                <a:srgbClr val="000000"/>
              </a:buClr>
              <a:defRPr/>
            </a:pPr>
            <a:r>
              <a:rPr lang="en-US" sz="2353" kern="0" spc="-39">
                <a:solidFill>
                  <a:srgbClr val="FFFFFF"/>
                </a:solidFill>
                <a:latin typeface="+mj-lt"/>
                <a:cs typeface="Segoe UI Semibold" panose="020B0702040204020203" pitchFamily="34" charset="0"/>
              </a:rPr>
              <a:t>Visual Studio Marketplace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43" y="4781031"/>
            <a:ext cx="3592993" cy="207192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898" y="3816066"/>
            <a:ext cx="2615739" cy="2376911"/>
          </a:xfrm>
          <a:prstGeom prst="rect">
            <a:avLst/>
          </a:prstGeom>
        </p:spPr>
      </p:pic>
      <p:sp>
        <p:nvSpPr>
          <p:cNvPr id="15" name="Freeform 6"/>
          <p:cNvSpPr>
            <a:spLocks/>
          </p:cNvSpPr>
          <p:nvPr/>
        </p:nvSpPr>
        <p:spPr bwMode="auto">
          <a:xfrm>
            <a:off x="4894701" y="5824150"/>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sp>
        <p:nvSpPr>
          <p:cNvPr id="16" name="Freeform 7"/>
          <p:cNvSpPr>
            <a:spLocks/>
          </p:cNvSpPr>
          <p:nvPr/>
        </p:nvSpPr>
        <p:spPr bwMode="auto">
          <a:xfrm>
            <a:off x="5050171" y="5807029"/>
            <a:ext cx="1596152" cy="896425"/>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latin typeface="Segoe UI"/>
            </a:endParaRPr>
          </a:p>
        </p:txBody>
      </p:sp>
      <p:pic>
        <p:nvPicPr>
          <p:cNvPr id="2" name="Picture 1"/>
          <p:cNvPicPr>
            <a:picLocks noChangeAspect="1"/>
          </p:cNvPicPr>
          <p:nvPr/>
        </p:nvPicPr>
        <p:blipFill>
          <a:blip r:embed="rId6"/>
          <a:stretch>
            <a:fillRect/>
          </a:stretch>
        </p:blipFill>
        <p:spPr>
          <a:xfrm>
            <a:off x="8532126" y="3960908"/>
            <a:ext cx="2904668" cy="2892715"/>
          </a:xfrm>
          <a:prstGeom prst="rect">
            <a:avLst/>
          </a:prstGeom>
        </p:spPr>
      </p:pic>
    </p:spTree>
    <p:extLst>
      <p:ext uri="{BB962C8B-B14F-4D97-AF65-F5344CB8AC3E}">
        <p14:creationId xmlns:p14="http://schemas.microsoft.com/office/powerpoint/2010/main" val="30420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dirty="0"/>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tx1"/>
                </a:solidFill>
                <a:ln>
                  <a:solidFill>
                    <a:schemeClr val="tx1"/>
                  </a:solidFill>
                </a:ln>
              </p:spPr>
              <p:txBody>
                <a:bodyPr lIns="89621" tIns="44794" rIns="89621" bIns="44794" anchor="t" anchorCtr="0">
                  <a:noAutofit/>
                </a:bodyPr>
                <a:lstStyle/>
                <a:p>
                  <a:pPr>
                    <a:buClr>
                      <a:srgbClr val="353535"/>
                    </a:buClr>
                    <a:defRPr/>
                  </a:pPr>
                  <a:endParaRPr sz="1733" kern="0">
                    <a:solidFill>
                      <a:srgbClr val="FFFFFF"/>
                    </a:solidFill>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solidFill>
                    <a:schemeClr val="tx1"/>
                  </a:solidFill>
                </a:ln>
              </p:spPr>
              <p:txBody>
                <a:bodyPr lIns="89621" tIns="89621" rIns="89621" bIns="89621" anchor="ctr" anchorCtr="0">
                  <a:noAutofit/>
                </a:bodyPr>
                <a:lstStyle/>
                <a:p>
                  <a:pPr algn="ctr">
                    <a:buClr>
                      <a:srgbClr val="FFFFFF"/>
                    </a:buClr>
                    <a:buSzPct val="25000"/>
                    <a:defRPr/>
                  </a:pPr>
                  <a:r>
                    <a:rPr lang="en" sz="1600" kern="0">
                      <a:solidFill>
                        <a:srgbClr val="FFFFFF"/>
                      </a:solidFill>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a:latin typeface="Segoe UI" panose="020B0502040204020203" pitchFamily="34" charset="0"/>
                    <a:ea typeface="Quattrocento Sans"/>
                    <a:cs typeface="Segoe UI" panose="020B0502040204020203" pitchFamily="34" charset="0"/>
                    <a:sym typeface="Quattrocento Sans"/>
                  </a:rPr>
                  <a:t>Microservices</a:t>
                </a:r>
              </a:p>
              <a:p>
                <a:pPr algn="ctr">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chemeClr val="tx1"/>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chemeClr val="tx1"/>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chemeClr val="tx1"/>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28575" cap="flat" cmpd="sng">
                      <a:solidFill>
                        <a:schemeClr val="tx1"/>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solidFill>
                          <a:srgbClr val="FFFFFF"/>
                        </a:solidFill>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chemeClr val="tx1"/>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28575" cap="flat" cmpd="sng">
                      <a:solidFill>
                        <a:schemeClr val="tx1"/>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solidFill>
                          <a:srgbClr val="FFFFFF"/>
                        </a:solidFill>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chemeClr val="tx1"/>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28575" cap="flat" cmpd="sng">
                      <a:solidFill>
                        <a:schemeClr val="tx1"/>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solidFill>
                          <a:srgbClr val="FFFFFF"/>
                        </a:solidFill>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chemeClr val="tx1"/>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chemeClr val="tx1"/>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Methodologies</a:t>
                </a:r>
              </a:p>
              <a:p>
                <a:pPr algn="ctr">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Implement DevOps practices</a:t>
                </a:r>
                <a:br>
                  <a:rPr lang="en" sz="1568" dirty="0">
                    <a:latin typeface="Segoe UI" panose="020B0502040204020203" pitchFamily="34" charset="0"/>
                    <a:ea typeface="Quattrocento Sans"/>
                    <a:cs typeface="Segoe UI" panose="020B0502040204020203" pitchFamily="34" charset="0"/>
                    <a:sym typeface="Quattrocento Sans"/>
                  </a:rPr>
                </a:br>
                <a:r>
                  <a:rPr lang="en" sz="1568" dirty="0">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tx1"/>
              </a:solidFill>
              <a:ln w="9525" cap="flat" cmpd="sng">
                <a:solidFill>
                  <a:schemeClr val="tx1"/>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solidFill>
                    <a:srgbClr val="FFFFFF"/>
                  </a:solidFill>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 sz="1568" spc="59" dirty="0">
                    <a:latin typeface="Segoe UI" panose="020B0502040204020203" pitchFamily="34" charset="0"/>
                    <a:ea typeface="Quattrocento Sans"/>
                    <a:cs typeface="Segoe UI" panose="020B0502040204020203" pitchFamily="34" charset="0"/>
                    <a:sym typeface="Quattrocento Sans"/>
                  </a:rPr>
                  <a:t>Move to </a:t>
                </a:r>
                <a:r>
                  <a:rPr lang="en-US" sz="1568" spc="59" dirty="0">
                    <a:latin typeface="Segoe UI" panose="020B0502040204020203" pitchFamily="34" charset="0"/>
                    <a:ea typeface="Quattrocento Sans"/>
                    <a:cs typeface="Segoe UI" panose="020B0502040204020203" pitchFamily="34" charset="0"/>
                    <a:sym typeface="Quattrocento Sans"/>
                  </a:rPr>
                  <a:t>the</a:t>
                </a:r>
                <a:r>
                  <a:rPr lang="en-US" sz="1568" dirty="0">
                    <a:latin typeface="Segoe UI" panose="020B0502040204020203" pitchFamily="34" charset="0"/>
                    <a:ea typeface="Quattrocento Sans"/>
                    <a:cs typeface="Segoe UI" panose="020B0502040204020203" pitchFamily="34" charset="0"/>
                    <a:sym typeface="Quattrocento Sans"/>
                  </a:rPr>
                  <a:t> </a:t>
                </a:r>
                <a:r>
                  <a:rPr lang="en" sz="1568" dirty="0">
                    <a:latin typeface="Segoe UI" panose="020B0502040204020203" pitchFamily="34" charset="0"/>
                    <a:ea typeface="Quattrocento Sans"/>
                    <a:cs typeface="Segoe UI" panose="020B0502040204020203" pitchFamily="34" charset="0"/>
                    <a:sym typeface="Quattrocento Sans"/>
                  </a:rPr>
                  <a:t>cloud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Containers</a:t>
                </a:r>
                <a:br>
                  <a:rPr lang="en" sz="1568" dirty="0">
                    <a:latin typeface="Segoe UI" panose="020B0502040204020203" pitchFamily="34" charset="0"/>
                    <a:ea typeface="Quattrocento Sans"/>
                    <a:cs typeface="Segoe UI" panose="020B0502040204020203" pitchFamily="34" charset="0"/>
                    <a:sym typeface="Quattrocento Sans"/>
                  </a:rPr>
                </a:br>
                <a:r>
                  <a:rPr lang="en" sz="1568" spc="-29" dirty="0">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tx1"/>
                </a:solidFill>
                <a:ln>
                  <a:solidFill>
                    <a:schemeClr val="tx1"/>
                  </a:solidFill>
                </a:ln>
              </p:spPr>
              <p:txBody>
                <a:bodyPr lIns="89621" tIns="44794" rIns="89621" bIns="44794" anchor="t" anchorCtr="0">
                  <a:noAutofit/>
                </a:bodyPr>
                <a:lstStyle/>
                <a:p>
                  <a:pPr>
                    <a:buClr>
                      <a:srgbClr val="353535"/>
                    </a:buClr>
                    <a:defRPr/>
                  </a:pPr>
                  <a:endParaRPr sz="1733" kern="0">
                    <a:solidFill>
                      <a:srgbClr val="FFFFFF"/>
                    </a:solidFill>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tx1"/>
                </a:solidFill>
                <a:ln>
                  <a:solidFill>
                    <a:schemeClr val="tx1"/>
                  </a:solidFill>
                </a:ln>
              </p:spPr>
              <p:txBody>
                <a:bodyPr lIns="33595" tIns="16797" rIns="33595" bIns="16797" anchor="t" anchorCtr="0">
                  <a:noAutofit/>
                </a:bodyPr>
                <a:lstStyle/>
                <a:p>
                  <a:pPr>
                    <a:buClr>
                      <a:srgbClr val="000000"/>
                    </a:buClr>
                    <a:defRPr/>
                  </a:pPr>
                  <a:endParaRPr sz="1333" kern="0">
                    <a:solidFill>
                      <a:srgbClr val="FFFFFF"/>
                    </a:solidFill>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solidFill>
                <a:schemeClr val="tx1"/>
              </a:solidFill>
            </a:ln>
          </p:spPr>
          <p:txBody>
            <a:bodyPr lIns="89621" tIns="44794" rIns="89621" bIns="44794" anchor="ctr" anchorCtr="0">
              <a:noAutofit/>
            </a:bodyPr>
            <a:lstStyle/>
            <a:p>
              <a:pPr algn="ctr">
                <a:buClr>
                  <a:srgbClr val="353535"/>
                </a:buClr>
                <a:defRPr/>
              </a:pPr>
              <a:endParaRPr sz="1733" kern="0">
                <a:solidFill>
                  <a:srgbClr val="FFFFFF"/>
                </a:solidFill>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solidFill>
                <a:schemeClr val="tx1"/>
              </a:solidFill>
            </a:ln>
          </p:spPr>
          <p:txBody>
            <a:bodyPr lIns="89621" tIns="44794" rIns="89621" bIns="44794" anchor="ctr" anchorCtr="0">
              <a:noAutofit/>
            </a:bodyPr>
            <a:lstStyle/>
            <a:p>
              <a:pPr algn="ctr">
                <a:buClr>
                  <a:srgbClr val="353535"/>
                </a:buClr>
                <a:defRPr/>
              </a:pPr>
              <a:endParaRPr sz="1733" kern="0">
                <a:solidFill>
                  <a:srgbClr val="FFFFFF"/>
                </a:solidFill>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solidFill>
                <a:schemeClr val="tx1"/>
              </a:solidFill>
            </a:ln>
          </p:spPr>
          <p:txBody>
            <a:bodyPr lIns="89621" tIns="44794" rIns="89621" bIns="44794" anchor="ctr" anchorCtr="0">
              <a:noAutofit/>
            </a:bodyPr>
            <a:lstStyle/>
            <a:p>
              <a:pPr algn="ctr">
                <a:buClr>
                  <a:srgbClr val="353535"/>
                </a:buClr>
                <a:defRPr/>
              </a:pPr>
              <a:endParaRPr sz="1733" kern="0">
                <a:solidFill>
                  <a:srgbClr val="FFFFFF"/>
                </a:solidFill>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28575" cap="flat" cmpd="sng">
                    <a:solidFill>
                      <a:schemeClr val="tx1"/>
                    </a:solidFill>
                    <a:prstDash val="solid"/>
                    <a:miter/>
                    <a:headEnd type="none" w="med" len="med"/>
                    <a:tailEnd type="none" w="med" len="med"/>
                  </a:ln>
                </p:spPr>
                <p:txBody>
                  <a:bodyPr lIns="89621" tIns="44794" rIns="89621" bIns="44794" anchor="t" anchorCtr="0">
                    <a:noAutofit/>
                  </a:bodyPr>
                  <a:lstStyle/>
                  <a:p>
                    <a:pPr defTabSz="896386">
                      <a:buClr>
                        <a:srgbClr val="000000"/>
                      </a:buClr>
                      <a:defRPr/>
                    </a:pPr>
                    <a:endParaRPr sz="1333" kern="0">
                      <a:solidFill>
                        <a:srgbClr val="FFFFFF"/>
                      </a:solidFill>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chemeClr val="tx1"/>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chemeClr val="tx1"/>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chemeClr val="tx1"/>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chemeClr val="tx1"/>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0078D7"/>
                </a:solidFill>
                <a:ln w="28575" cap="flat" cmpd="sng">
                  <a:solidFill>
                    <a:schemeClr val="tx1"/>
                  </a:solidFill>
                  <a:prstDash val="solid"/>
                  <a:miter/>
                  <a:headEnd type="none" w="med" len="med"/>
                  <a:tailEnd type="none" w="med" len="med"/>
                </a:ln>
              </p:spPr>
              <p:txBody>
                <a:bodyPr lIns="89621" tIns="44794" rIns="89621" bIns="44794" anchor="ctr" anchorCtr="0">
                  <a:noAutofit/>
                </a:bodyPr>
                <a:lstStyle/>
                <a:p>
                  <a:pPr algn="ctr" defTabSz="896386">
                    <a:buClr>
                      <a:srgbClr val="353535"/>
                    </a:buClr>
                    <a:defRPr/>
                  </a:pPr>
                  <a:endParaRPr sz="1733" kern="0">
                    <a:solidFill>
                      <a:srgbClr val="FFFFFF"/>
                    </a:solidFill>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chemeClr val="tx1"/>
                  </a:solidFill>
                  <a:prstDash val="solid"/>
                  <a:round/>
                  <a:headEnd type="none" w="med" len="med"/>
                  <a:tailEnd type="none" w="med" len="med"/>
                </a:ln>
              </p:spPr>
              <p:txBody>
                <a:bodyPr lIns="89621" tIns="44794" rIns="89621" bIns="44794" anchor="t" anchorCtr="0">
                  <a:noAutofit/>
                </a:bodyPr>
                <a:lstStyle/>
                <a:p>
                  <a:pPr defTabSz="896386">
                    <a:buClr>
                      <a:srgbClr val="353535"/>
                    </a:buClr>
                    <a:defRPr/>
                  </a:pPr>
                  <a:endParaRPr sz="1733" kern="0">
                    <a:solidFill>
                      <a:srgbClr val="FFFFFF"/>
                    </a:solidFill>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solidFill>
                <a:schemeClr val="tx1"/>
              </a:solidFill>
            </a:ln>
          </p:spPr>
          <p:txBody>
            <a:bodyPr lIns="89621" tIns="44794" rIns="89621" bIns="44794" anchor="ctr" anchorCtr="0">
              <a:noAutofit/>
            </a:bodyPr>
            <a:lstStyle/>
            <a:p>
              <a:pPr algn="ctr">
                <a:buClr>
                  <a:srgbClr val="353535"/>
                </a:buClr>
                <a:defRPr/>
              </a:pPr>
              <a:endParaRPr sz="1733" kern="0">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659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Application Insights</a:t>
            </a:r>
            <a:endParaRPr lang="de-DE"/>
          </a:p>
        </p:txBody>
      </p:sp>
      <p:sp>
        <p:nvSpPr>
          <p:cNvPr id="5" name="Text Placeholder 4"/>
          <p:cNvSpPr>
            <a:spLocks noGrp="1"/>
          </p:cNvSpPr>
          <p:nvPr>
            <p:ph type="body" sz="quarter" idx="11"/>
          </p:nvPr>
        </p:nvSpPr>
        <p:spPr>
          <a:xfrm>
            <a:off x="263952" y="1752772"/>
            <a:ext cx="5272817" cy="2026709"/>
          </a:xfrm>
        </p:spPr>
        <p:txBody>
          <a:bodyPr/>
          <a:lstStyle/>
          <a:p>
            <a:pPr defTabSz="931558">
              <a:lnSpc>
                <a:spcPct val="100000"/>
              </a:lnSpc>
              <a:spcBef>
                <a:spcPts val="0"/>
              </a:spcBef>
              <a:buClr>
                <a:srgbClr val="FFFFFF"/>
              </a:buClr>
              <a:buSzTx/>
              <a:defRPr/>
            </a:pPr>
            <a:r>
              <a:rPr lang="en-US" sz="2745">
                <a:solidFill>
                  <a:srgbClr val="FFFFFF"/>
                </a:solidFill>
              </a:rPr>
              <a:t>Track usage and performance</a:t>
            </a:r>
          </a:p>
          <a:p>
            <a:pPr defTabSz="912937">
              <a:lnSpc>
                <a:spcPct val="100000"/>
              </a:lnSpc>
              <a:spcBef>
                <a:spcPts val="1174"/>
              </a:spcBef>
              <a:buClr>
                <a:srgbClr val="000000"/>
              </a:buClr>
              <a:buSzTx/>
              <a:defRPr/>
            </a:pPr>
            <a:r>
              <a:rPr lang="en-US" sz="1765" spc="20">
                <a:solidFill>
                  <a:srgbClr val="FFFFFF"/>
                </a:solidFill>
              </a:rPr>
              <a:t>Get a 360° view of your app that includes availability, performance and user behavior. Use a powerful and</a:t>
            </a:r>
            <a:r>
              <a:rPr lang="en-US" sz="1765">
                <a:solidFill>
                  <a:srgbClr val="FFFFFF"/>
                </a:solidFill>
              </a:rPr>
              <a:t> </a:t>
            </a:r>
            <a:r>
              <a:rPr lang="en-US" sz="1765" spc="-39">
                <a:solidFill>
                  <a:srgbClr val="FFFFFF"/>
                </a:solidFill>
              </a:rPr>
              <a:t>easy-to-use experience to track and improve the success</a:t>
            </a:r>
            <a:r>
              <a:rPr lang="en-US" sz="1765">
                <a:solidFill>
                  <a:srgbClr val="FFFFFF"/>
                </a:solidFill>
              </a:rPr>
              <a:t> </a:t>
            </a:r>
            <a:r>
              <a:rPr lang="en-US" sz="1765" spc="-29">
                <a:solidFill>
                  <a:srgbClr val="FFFFFF"/>
                </a:solidFill>
              </a:rPr>
              <a:t>of your application. Analyze data across dimensions and</a:t>
            </a:r>
            <a:r>
              <a:rPr lang="en-US" sz="1765">
                <a:solidFill>
                  <a:srgbClr val="FFFFFF"/>
                </a:solidFill>
              </a:rPr>
              <a:t> make informed decisions about your product’s future.</a:t>
            </a:r>
          </a:p>
        </p:txBody>
      </p:sp>
      <p:pic>
        <p:nvPicPr>
          <p:cNvPr id="3" name="Picture 2"/>
          <p:cNvPicPr>
            <a:picLocks noChangeAspect="1"/>
          </p:cNvPicPr>
          <p:nvPr/>
        </p:nvPicPr>
        <p:blipFill>
          <a:blip r:embed="rId3"/>
          <a:stretch>
            <a:fillRect/>
          </a:stretch>
        </p:blipFill>
        <p:spPr>
          <a:xfrm>
            <a:off x="6096001" y="4360"/>
            <a:ext cx="6096000" cy="6849280"/>
          </a:xfrm>
          <a:prstGeom prst="rect">
            <a:avLst/>
          </a:prstGeom>
        </p:spPr>
      </p:pic>
    </p:spTree>
    <p:extLst>
      <p:ext uri="{BB962C8B-B14F-4D97-AF65-F5344CB8AC3E}">
        <p14:creationId xmlns:p14="http://schemas.microsoft.com/office/powerpoint/2010/main" val="26838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82" y="40343"/>
            <a:ext cx="3665441" cy="1658515"/>
          </a:xfrm>
          <a:prstGeom prst="rect">
            <a:avLst/>
          </a:prstGeom>
        </p:spPr>
      </p:pic>
      <p:pic>
        <p:nvPicPr>
          <p:cNvPr id="4" name="Picture 3"/>
          <p:cNvPicPr>
            <a:picLocks noChangeAspect="1"/>
          </p:cNvPicPr>
          <p:nvPr/>
        </p:nvPicPr>
        <p:blipFill>
          <a:blip r:embed="rId4"/>
          <a:stretch>
            <a:fillRect/>
          </a:stretch>
        </p:blipFill>
        <p:spPr>
          <a:xfrm>
            <a:off x="7783" y="1734825"/>
            <a:ext cx="3665442" cy="2488793"/>
          </a:xfrm>
          <a:prstGeom prst="rect">
            <a:avLst/>
          </a:prstGeom>
        </p:spPr>
      </p:pic>
      <p:pic>
        <p:nvPicPr>
          <p:cNvPr id="5" name="Picture 4"/>
          <p:cNvPicPr>
            <a:picLocks noChangeAspect="1"/>
          </p:cNvPicPr>
          <p:nvPr/>
        </p:nvPicPr>
        <p:blipFill>
          <a:blip r:embed="rId5"/>
          <a:stretch>
            <a:fillRect/>
          </a:stretch>
        </p:blipFill>
        <p:spPr>
          <a:xfrm>
            <a:off x="15930" y="4295550"/>
            <a:ext cx="3657294" cy="2487602"/>
          </a:xfrm>
          <a:prstGeom prst="rect">
            <a:avLst/>
          </a:prstGeom>
        </p:spPr>
      </p:pic>
      <p:pic>
        <p:nvPicPr>
          <p:cNvPr id="6" name="Picture 5"/>
          <p:cNvPicPr>
            <a:picLocks noChangeAspect="1"/>
          </p:cNvPicPr>
          <p:nvPr/>
        </p:nvPicPr>
        <p:blipFill>
          <a:blip r:embed="rId6"/>
          <a:stretch>
            <a:fillRect/>
          </a:stretch>
        </p:blipFill>
        <p:spPr>
          <a:xfrm>
            <a:off x="3673224" y="40343"/>
            <a:ext cx="3755625" cy="2528593"/>
          </a:xfrm>
          <a:prstGeom prst="rect">
            <a:avLst/>
          </a:prstGeom>
        </p:spPr>
      </p:pic>
      <p:pic>
        <p:nvPicPr>
          <p:cNvPr id="7" name="Picture 6"/>
          <p:cNvPicPr>
            <a:picLocks noChangeAspect="1"/>
          </p:cNvPicPr>
          <p:nvPr/>
        </p:nvPicPr>
        <p:blipFill>
          <a:blip r:embed="rId7"/>
          <a:stretch>
            <a:fillRect/>
          </a:stretch>
        </p:blipFill>
        <p:spPr>
          <a:xfrm>
            <a:off x="3673224" y="2568937"/>
            <a:ext cx="3755625" cy="2539014"/>
          </a:xfrm>
          <a:prstGeom prst="rect">
            <a:avLst/>
          </a:prstGeom>
        </p:spPr>
      </p:pic>
      <p:pic>
        <p:nvPicPr>
          <p:cNvPr id="8" name="Picture 7"/>
          <p:cNvPicPr>
            <a:picLocks noChangeAspect="1"/>
          </p:cNvPicPr>
          <p:nvPr/>
        </p:nvPicPr>
        <p:blipFill>
          <a:blip r:embed="rId8"/>
          <a:stretch>
            <a:fillRect/>
          </a:stretch>
        </p:blipFill>
        <p:spPr>
          <a:xfrm>
            <a:off x="7428849" y="4379"/>
            <a:ext cx="3750398" cy="2559245"/>
          </a:xfrm>
          <a:prstGeom prst="rect">
            <a:avLst/>
          </a:prstGeom>
        </p:spPr>
      </p:pic>
      <p:pic>
        <p:nvPicPr>
          <p:cNvPr id="9" name="Picture 8"/>
          <p:cNvPicPr>
            <a:picLocks noChangeAspect="1"/>
          </p:cNvPicPr>
          <p:nvPr/>
        </p:nvPicPr>
        <p:blipFill>
          <a:blip r:embed="rId9"/>
          <a:stretch>
            <a:fillRect/>
          </a:stretch>
        </p:blipFill>
        <p:spPr>
          <a:xfrm>
            <a:off x="7428848" y="2556737"/>
            <a:ext cx="3750398" cy="2535480"/>
          </a:xfrm>
          <a:prstGeom prst="rect">
            <a:avLst/>
          </a:prstGeom>
        </p:spPr>
      </p:pic>
      <p:pic>
        <p:nvPicPr>
          <p:cNvPr id="10" name="Picture 9"/>
          <p:cNvPicPr>
            <a:picLocks noChangeAspect="1"/>
          </p:cNvPicPr>
          <p:nvPr/>
        </p:nvPicPr>
        <p:blipFill rotWithShape="1">
          <a:blip r:embed="rId10"/>
          <a:srcRect b="33885"/>
          <a:stretch/>
        </p:blipFill>
        <p:spPr>
          <a:xfrm>
            <a:off x="3673223" y="5120149"/>
            <a:ext cx="3715088" cy="1679824"/>
          </a:xfrm>
          <a:prstGeom prst="rect">
            <a:avLst/>
          </a:prstGeom>
        </p:spPr>
      </p:pic>
      <p:pic>
        <p:nvPicPr>
          <p:cNvPr id="11" name="Picture 10"/>
          <p:cNvPicPr>
            <a:picLocks noChangeAspect="1"/>
          </p:cNvPicPr>
          <p:nvPr/>
        </p:nvPicPr>
        <p:blipFill rotWithShape="1">
          <a:blip r:embed="rId11"/>
          <a:srcRect b="33671"/>
          <a:stretch/>
        </p:blipFill>
        <p:spPr>
          <a:xfrm>
            <a:off x="7424465" y="5120150"/>
            <a:ext cx="3754780" cy="1697508"/>
          </a:xfrm>
          <a:prstGeom prst="rect">
            <a:avLst/>
          </a:prstGeom>
        </p:spPr>
      </p:pic>
      <p:pic>
        <p:nvPicPr>
          <p:cNvPr id="20" name="Picture 19"/>
          <p:cNvPicPr>
            <a:picLocks noChangeAspect="1"/>
          </p:cNvPicPr>
          <p:nvPr/>
        </p:nvPicPr>
        <p:blipFill rotWithShape="1">
          <a:blip r:embed="rId12"/>
          <a:srcRect r="72826"/>
          <a:stretch/>
        </p:blipFill>
        <p:spPr>
          <a:xfrm>
            <a:off x="11179244" y="24383"/>
            <a:ext cx="1004974" cy="2512351"/>
          </a:xfrm>
          <a:prstGeom prst="rect">
            <a:avLst/>
          </a:prstGeom>
        </p:spPr>
      </p:pic>
      <p:pic>
        <p:nvPicPr>
          <p:cNvPr id="21" name="Picture 20"/>
          <p:cNvPicPr>
            <a:picLocks noChangeAspect="1"/>
          </p:cNvPicPr>
          <p:nvPr/>
        </p:nvPicPr>
        <p:blipFill rotWithShape="1">
          <a:blip r:embed="rId13"/>
          <a:srcRect r="73041"/>
          <a:stretch/>
        </p:blipFill>
        <p:spPr>
          <a:xfrm>
            <a:off x="11179244" y="2548933"/>
            <a:ext cx="1004974" cy="2531084"/>
          </a:xfrm>
          <a:prstGeom prst="rect">
            <a:avLst/>
          </a:prstGeom>
        </p:spPr>
      </p:pic>
      <p:pic>
        <p:nvPicPr>
          <p:cNvPr id="22" name="Picture 21"/>
          <p:cNvPicPr>
            <a:picLocks noChangeAspect="1"/>
          </p:cNvPicPr>
          <p:nvPr/>
        </p:nvPicPr>
        <p:blipFill rotWithShape="1">
          <a:blip r:embed="rId14"/>
          <a:srcRect r="74733" b="32681"/>
          <a:stretch/>
        </p:blipFill>
        <p:spPr>
          <a:xfrm>
            <a:off x="11215399" y="5089489"/>
            <a:ext cx="976602" cy="1764134"/>
          </a:xfrm>
          <a:prstGeom prst="rect">
            <a:avLst/>
          </a:prstGeom>
        </p:spPr>
      </p:pic>
      <p:sp>
        <p:nvSpPr>
          <p:cNvPr id="15" name="Rectangle 14">
            <a:extLst>
              <a:ext uri="{FF2B5EF4-FFF2-40B4-BE49-F238E27FC236}">
                <a16:creationId xmlns:a16="http://schemas.microsoft.com/office/drawing/2014/main" id="{7CBEB15F-F399-41A8-9509-358CC6D9F600}"/>
              </a:ext>
            </a:extLst>
          </p:cNvPr>
          <p:cNvSpPr/>
          <p:nvPr/>
        </p:nvSpPr>
        <p:spPr bwMode="auto">
          <a:xfrm>
            <a:off x="1" y="2508802"/>
            <a:ext cx="12191999" cy="1786748"/>
          </a:xfrm>
          <a:prstGeom prst="rect">
            <a:avLst/>
          </a:prstGeom>
          <a:solidFill>
            <a:srgbClr val="5C2D91"/>
          </a:solidFill>
          <a:ln w="10795" cap="flat" cmpd="sng" algn="ctr">
            <a:noFill/>
            <a:prstDash val="solid"/>
            <a:headEnd type="none" w="med" len="med"/>
            <a:tailEnd type="none" w="med" len="med"/>
          </a:ln>
          <a:effectLst/>
        </p:spPr>
        <p:txBody>
          <a:bodyPr vert="horz" wrap="square" lIns="91319" tIns="176462" rIns="182647" bIns="0" numCol="1" rtlCol="0" anchor="t" anchorCtr="0" compatLnSpc="1">
            <a:prstTxWarp prst="textNoShape">
              <a:avLst/>
            </a:prstTxWarp>
          </a:bodyPr>
          <a:lstStyle/>
          <a:p>
            <a:pPr algn="ctr" defTabSz="912938" fontAlgn="base">
              <a:lnSpc>
                <a:spcPct val="90000"/>
              </a:lnSpc>
              <a:spcBef>
                <a:spcPct val="0"/>
              </a:spcBef>
              <a:spcAft>
                <a:spcPct val="0"/>
              </a:spcAft>
              <a:defRPr/>
            </a:pPr>
            <a:r>
              <a:rPr lang="en-US" sz="4705" kern="0" spc="-50">
                <a:gradFill>
                  <a:gsLst>
                    <a:gs pos="0">
                      <a:srgbClr val="FFFFFF"/>
                    </a:gs>
                    <a:gs pos="100000">
                      <a:srgbClr val="FFFFFF"/>
                    </a:gs>
                  </a:gsLst>
                  <a:lin ang="5400000" scaled="0"/>
                </a:gradFill>
                <a:latin typeface="+mj-lt"/>
                <a:cs typeface="Segoe UI Semilight" panose="020B0402040204020203" pitchFamily="34" charset="0"/>
              </a:rPr>
              <a:t>Extensions</a:t>
            </a:r>
          </a:p>
        </p:txBody>
      </p:sp>
      <p:sp>
        <p:nvSpPr>
          <p:cNvPr id="16" name="TextBox 15">
            <a:extLst>
              <a:ext uri="{FF2B5EF4-FFF2-40B4-BE49-F238E27FC236}">
                <a16:creationId xmlns:a16="http://schemas.microsoft.com/office/drawing/2014/main" id="{D57587B3-08EA-455F-8D30-AD57E68F9805}"/>
              </a:ext>
            </a:extLst>
          </p:cNvPr>
          <p:cNvSpPr txBox="1"/>
          <p:nvPr/>
        </p:nvSpPr>
        <p:spPr>
          <a:xfrm>
            <a:off x="1001861" y="3316720"/>
            <a:ext cx="10682396" cy="941386"/>
          </a:xfrm>
          <a:prstGeom prst="rect">
            <a:avLst/>
          </a:prstGeom>
          <a:noFill/>
        </p:spPr>
        <p:txBody>
          <a:bodyPr wrap="squar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Over 500 extensions for VSTS ad TFS covering all elements of the project lifecycle and integrations with popular commercial and open source tooling</a:t>
            </a:r>
            <a:endParaRPr lang="en-US" sz="2353"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493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569367" y="183350"/>
            <a:ext cx="2544573" cy="207062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437304" y="3512397"/>
            <a:ext cx="3185572" cy="3170033"/>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1013" y="248184"/>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313" spc="-10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1181" y="2025815"/>
            <a:ext cx="4770589" cy="1662713"/>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377002" y="1810673"/>
            <a:ext cx="5403818" cy="2027889"/>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046995" y="1998923"/>
            <a:ext cx="1549783" cy="1551910"/>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spc="-49">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32024" y="2139603"/>
            <a:ext cx="943130" cy="471565"/>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286195" y="3060575"/>
            <a:ext cx="1072189" cy="251294"/>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40366" y="1958234"/>
            <a:ext cx="955278" cy="589406"/>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31442" y="4109702"/>
            <a:ext cx="864525" cy="536253"/>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238020" y="3429001"/>
            <a:ext cx="853622" cy="52327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09766" y="3491897"/>
            <a:ext cx="523270" cy="523270"/>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139382" y="4117996"/>
            <a:ext cx="1072189" cy="251294"/>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158965" y="3614273"/>
            <a:ext cx="698030" cy="471171"/>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236538" y="4289484"/>
            <a:ext cx="834796" cy="58547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165244" y="4817813"/>
            <a:ext cx="1407842" cy="468107"/>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367956" y="5235401"/>
            <a:ext cx="1545700" cy="520016"/>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8930522" y="5185664"/>
            <a:ext cx="975284" cy="608947"/>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715150" y="5257221"/>
            <a:ext cx="1936908" cy="5940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729032" y="3956777"/>
            <a:ext cx="1675353" cy="34623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773851" y="5760064"/>
            <a:ext cx="1842576" cy="443193"/>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01476" y="5748655"/>
            <a:ext cx="1621035" cy="457550"/>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6928318" y="1901285"/>
            <a:ext cx="649185" cy="801180"/>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8855308" y="2247929"/>
            <a:ext cx="1050498" cy="288537"/>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085462" y="3252024"/>
            <a:ext cx="597617" cy="597617"/>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743704" y="3236739"/>
            <a:ext cx="1429413" cy="45429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708751" y="3844837"/>
            <a:ext cx="1287864" cy="433272"/>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0892229" y="1998922"/>
            <a:ext cx="888592" cy="554819"/>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816825" y="2980507"/>
            <a:ext cx="1012372" cy="355852"/>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283687" y="1416661"/>
            <a:ext cx="1036491" cy="292459"/>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066097" y="1392596"/>
            <a:ext cx="1195233" cy="307796"/>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021241" y="558722"/>
            <a:ext cx="1120589" cy="388945"/>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037907" y="2003403"/>
            <a:ext cx="1577708" cy="1577708"/>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0147" y="24727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313" spc="-100" dirty="0">
                <a:gradFill>
                  <a:gsLst>
                    <a:gs pos="1250">
                      <a:srgbClr val="353535"/>
                    </a:gs>
                    <a:gs pos="100000">
                      <a:srgbClr val="353535"/>
                    </a:gs>
                  </a:gsLst>
                  <a:lin ang="5400000" scaled="0"/>
                </a:gradFill>
                <a:latin typeface="Segoe UI Light"/>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729114" y="1299409"/>
            <a:ext cx="1409050" cy="64468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189049" y="4355285"/>
            <a:ext cx="930740" cy="830379"/>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298359" y="4406313"/>
            <a:ext cx="890690" cy="673817"/>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205313" y="2174391"/>
            <a:ext cx="1306282" cy="1150291"/>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43885" y="4534206"/>
            <a:ext cx="2802638" cy="595895"/>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493222" y="4196093"/>
            <a:ext cx="334894" cy="334894"/>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18474" y="4102817"/>
            <a:ext cx="1869468" cy="561211"/>
          </a:xfrm>
          <a:prstGeom prst="rect">
            <a:avLst/>
          </a:prstGeom>
          <a:noFill/>
        </p:spPr>
        <p:txBody>
          <a:bodyPr wrap="square" lIns="179285" tIns="143428" rIns="179285" bIns="143428" rtlCol="0">
            <a:spAutoFit/>
          </a:bodyPr>
          <a:lstStyle/>
          <a:p>
            <a:pPr defTabSz="913853">
              <a:lnSpc>
                <a:spcPct val="90000"/>
              </a:lnSpc>
              <a:spcAft>
                <a:spcPts val="588"/>
              </a:spcAft>
            </a:pPr>
            <a:r>
              <a:rPr lang="en-US" sz="1961">
                <a:solidFill>
                  <a:srgbClr val="7030A0"/>
                </a:solidFill>
                <a:latin typeface="Segoe UI"/>
              </a:rPr>
              <a:t>Visual Studio</a:t>
            </a:r>
            <a:endParaRPr lang="en-CA" sz="1961" err="1">
              <a:solidFill>
                <a:srgbClr val="7030A0"/>
              </a:solidFill>
              <a:latin typeface="Segoe UI"/>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724033" y="974519"/>
            <a:ext cx="288299" cy="307797"/>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7915761" y="860539"/>
            <a:ext cx="2417361" cy="534056"/>
          </a:xfrm>
          <a:prstGeom prst="rect">
            <a:avLst/>
          </a:prstGeom>
          <a:noFill/>
        </p:spPr>
        <p:txBody>
          <a:bodyPr wrap="square" lIns="179285" tIns="143428" rIns="179285" bIns="143428" rtlCol="0">
            <a:spAutoFit/>
          </a:bodyPr>
          <a:lstStyle/>
          <a:p>
            <a:pPr defTabSz="913853">
              <a:lnSpc>
                <a:spcPct val="90000"/>
              </a:lnSpc>
              <a:spcAft>
                <a:spcPts val="588"/>
              </a:spcAft>
            </a:pPr>
            <a:r>
              <a:rPr lang="en-US" sz="1765">
                <a:solidFill>
                  <a:srgbClr val="7030A0"/>
                </a:solidFill>
                <a:latin typeface="Segoe UI"/>
              </a:rPr>
              <a:t>Application Insights</a:t>
            </a:r>
            <a:endParaRPr lang="en-CA" sz="1765" err="1">
              <a:solidFill>
                <a:srgbClr val="7030A0"/>
              </a:solidFill>
              <a:latin typeface="Segoe UI"/>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96000" y="1026170"/>
            <a:ext cx="1501808" cy="207146"/>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037907" y="1990638"/>
            <a:ext cx="1577708" cy="1577708"/>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165396" y="2122090"/>
            <a:ext cx="1333518" cy="1335349"/>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99583" y="867980"/>
            <a:ext cx="4303520" cy="859920"/>
          </a:xfrm>
          <a:prstGeom prst="rect">
            <a:avLst/>
          </a:prstGeom>
          <a:noFill/>
        </p:spPr>
        <p:txBody>
          <a:bodyPr wrap="square" lIns="179285" tIns="143428" rIns="179285" bIns="143428" rtlCol="0">
            <a:spAutoFit/>
          </a:bodyPr>
          <a:lstStyle/>
          <a:p>
            <a:pPr defTabSz="913853">
              <a:lnSpc>
                <a:spcPct val="90000"/>
              </a:lnSpc>
              <a:spcAft>
                <a:spcPts val="588"/>
              </a:spcAft>
            </a:pPr>
            <a:r>
              <a:rPr lang="en-CA" sz="1372" dirty="0">
                <a:solidFill>
                  <a:srgbClr val="3C3C3C">
                    <a:lumMod val="75000"/>
                  </a:srgbClr>
                </a:solidFill>
                <a:latin typeface="Segoe UI"/>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042691" y="2010934"/>
            <a:ext cx="1577708" cy="1577708"/>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7953382" y="4406915"/>
            <a:ext cx="1220032" cy="292463"/>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042139" y="4136738"/>
            <a:ext cx="745990" cy="745990"/>
          </a:xfrm>
          <a:prstGeom prst="rect">
            <a:avLst/>
          </a:prstGeom>
        </p:spPr>
      </p:pic>
    </p:spTree>
    <p:extLst>
      <p:ext uri="{BB962C8B-B14F-4D97-AF65-F5344CB8AC3E}">
        <p14:creationId xmlns:p14="http://schemas.microsoft.com/office/powerpoint/2010/main" val="2692195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Gartner</a:t>
            </a:r>
          </a:p>
        </p:txBody>
      </p:sp>
      <p:sp>
        <p:nvSpPr>
          <p:cNvPr id="4" name="Text Placeholder 3"/>
          <p:cNvSpPr>
            <a:spLocks noGrp="1"/>
          </p:cNvSpPr>
          <p:nvPr>
            <p:ph type="body" sz="quarter" idx="11"/>
          </p:nvPr>
        </p:nvSpPr>
        <p:spPr>
          <a:xfrm>
            <a:off x="263952" y="1752772"/>
            <a:ext cx="5272817" cy="4749185"/>
          </a:xfrm>
        </p:spPr>
        <p:txBody>
          <a:bodyPr/>
          <a:lstStyle/>
          <a:p>
            <a:r>
              <a:rPr lang="en-US" sz="2745" spc="39"/>
              <a:t>“Microsoft offers a broad suite of functionality available either on-</a:t>
            </a:r>
            <a:r>
              <a:rPr lang="en-US" sz="2745"/>
              <a:t>premises or in the cloud. Growing </a:t>
            </a:r>
            <a:r>
              <a:rPr lang="en-US" sz="2745" spc="-98"/>
              <a:t>support for open source technologies</a:t>
            </a:r>
            <a:r>
              <a:rPr lang="en-US" sz="2745"/>
              <a:t> and community participation aides </a:t>
            </a:r>
            <a:r>
              <a:rPr lang="en-US" sz="2745" spc="-78"/>
              <a:t>in opening up the tools for a broader</a:t>
            </a:r>
            <a:r>
              <a:rPr lang="en-US" sz="2745"/>
              <a:t> set of platforms.”</a:t>
            </a:r>
          </a:p>
          <a:p>
            <a:br>
              <a:rPr lang="en-US" sz="1765"/>
            </a:br>
            <a:r>
              <a:rPr lang="en-US" sz="1765"/>
              <a:t>2015 Gartner Magic Quadrant</a:t>
            </a:r>
            <a:br>
              <a:rPr lang="en-US" sz="1765"/>
            </a:br>
            <a:r>
              <a:rPr lang="en-US" sz="1765"/>
              <a:t>Application Development Lifecycle Management</a:t>
            </a:r>
          </a:p>
        </p:txBody>
      </p:sp>
      <p:sp>
        <p:nvSpPr>
          <p:cNvPr id="5" name="Rectangle 4"/>
          <p:cNvSpPr/>
          <p:nvPr/>
        </p:nvSpPr>
        <p:spPr bwMode="auto">
          <a:xfrm rot="2700000">
            <a:off x="5698299" y="3031299"/>
            <a:ext cx="795403" cy="795403"/>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829" y="1474792"/>
            <a:ext cx="4045866" cy="4045866"/>
          </a:xfrm>
          <a:prstGeom prst="rect">
            <a:avLst/>
          </a:prstGeom>
        </p:spPr>
      </p:pic>
    </p:spTree>
    <p:extLst>
      <p:ext uri="{BB962C8B-B14F-4D97-AF65-F5344CB8AC3E}">
        <p14:creationId xmlns:p14="http://schemas.microsoft.com/office/powerpoint/2010/main" val="344172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marL="0" marR="0" lvl="0" indent="0" algn="l" defTabSz="913239"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031" rtl="0" eaLnBrk="1" fontAlgn="auto" latinLnBrk="0" hangingPunct="1">
              <a:lnSpc>
                <a:spcPct val="90000"/>
              </a:lnSpc>
              <a:spcBef>
                <a:spcPct val="0"/>
              </a:spcBef>
              <a:spcAft>
                <a:spcPts val="0"/>
              </a:spcAft>
              <a:buClrTx/>
              <a:buSzTx/>
              <a:buFontTx/>
              <a:buNone/>
              <a:tabLst/>
              <a:defRPr/>
            </a:pPr>
            <a:r>
              <a:rPr kumimoji="0" lang="en-US" sz="4395" b="0" i="0" u="none" strike="noStrike" kern="1200" cap="none" spc="0" normalizeH="0" baseline="0" noProof="0" dirty="0">
                <a:ln w="3175">
                  <a:noFill/>
                </a:ln>
                <a:solidFill>
                  <a:srgbClr val="FFFFFF"/>
                </a:solidFill>
                <a:effectLst/>
                <a:uLnTx/>
                <a:uFillTx/>
                <a:latin typeface="Segoe UI Light"/>
                <a:ea typeface="+mn-ea"/>
                <a:cs typeface="Segoe UI" pitchFamily="34" charset="0"/>
              </a:rPr>
              <a:t>What we have learned </a:t>
            </a:r>
            <a:br>
              <a:rPr kumimoji="0" lang="en-US" sz="4395"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4395" b="0" i="0" u="none" strike="noStrike" kern="1200" cap="none" spc="0" normalizeH="0" baseline="0" noProof="0" dirty="0">
                <a:ln w="3175">
                  <a:noFill/>
                </a:ln>
                <a:solidFill>
                  <a:srgbClr val="FFFFFF"/>
                </a:solidFill>
                <a:effectLst/>
                <a:uLnTx/>
                <a:uFillTx/>
                <a:latin typeface="Segoe UI Light"/>
                <a:ea typeface="+mn-ea"/>
                <a:cs typeface="Segoe UI" pitchFamily="34" charset="0"/>
              </a:rPr>
              <a:t>from our Journey?</a:t>
            </a:r>
            <a:br>
              <a:rPr kumimoji="0" lang="en-US" sz="4395" b="0" i="0" u="none" strike="noStrike" kern="1200" cap="none" spc="0" normalizeH="0" baseline="0" noProof="0" dirty="0">
                <a:ln w="3175">
                  <a:noFill/>
                </a:ln>
                <a:solidFill>
                  <a:srgbClr val="FFFFFF"/>
                </a:solidFill>
                <a:effectLst/>
                <a:uLnTx/>
                <a:uFillTx/>
                <a:latin typeface="Segoe UI Light"/>
                <a:ea typeface="+mn-ea"/>
                <a:cs typeface="Segoe UI" pitchFamily="34" charset="0"/>
              </a:rPr>
            </a:br>
            <a:endParaRPr kumimoji="0" lang="en-US" sz="4395" b="0" i="0" u="none" strike="noStrike" kern="1200" cap="none" spc="0" normalizeH="0" baseline="0" noProof="0" dirty="0">
              <a:ln w="3175">
                <a:noFill/>
              </a:ln>
              <a:solidFill>
                <a:srgbClr val="FFFFFF"/>
              </a:solidFill>
              <a:effectLst/>
              <a:uLnTx/>
              <a:uFillTx/>
              <a:latin typeface="Segoe UI Light"/>
              <a:ea typeface="+mn-ea"/>
              <a:cs typeface="Segoe UI" pitchFamily="34" charset="0"/>
            </a:endParaRPr>
          </a:p>
        </p:txBody>
      </p:sp>
      <p:sp>
        <p:nvSpPr>
          <p:cNvPr id="112" name="Text Placeholder 1">
            <a:extLst>
              <a:ext uri="{FF2B5EF4-FFF2-40B4-BE49-F238E27FC236}">
                <a16:creationId xmlns:a16="http://schemas.microsoft.com/office/drawing/2014/main" id="{C349C699-46AC-4A7C-8C63-7CA6898F0DD2}"/>
              </a:ext>
            </a:extLst>
          </p:cNvPr>
          <p:cNvSpPr txBox="1">
            <a:spLocks/>
          </p:cNvSpPr>
          <p:nvPr/>
        </p:nvSpPr>
        <p:spPr>
          <a:xfrm>
            <a:off x="584201" y="3961720"/>
            <a:ext cx="9144000" cy="307384"/>
          </a:xfrm>
          <a:prstGeom prst="rect">
            <a:avLst/>
          </a:prstGeom>
          <a:noFill/>
        </p:spPr>
        <p:txBody>
          <a:bodyPr vert="horz" wrap="square" lIns="0" tIns="0" rIns="0" bIns="0" rtlCol="0">
            <a:spAutoFit/>
          </a:bodyPr>
          <a:lstStyle>
            <a:lvl1pPr marL="0" marR="0" indent="0" algn="l" defTabSz="950278" rtl="0" eaLnBrk="1" fontAlgn="auto" latinLnBrk="0" hangingPunct="1">
              <a:lnSpc>
                <a:spcPct val="100000"/>
              </a:lnSpc>
              <a:spcBef>
                <a:spcPts val="0"/>
              </a:spcBef>
              <a:spcAft>
                <a:spcPts val="0"/>
              </a:spcAft>
              <a:buClrTx/>
              <a:buSzPct val="90000"/>
              <a:buFont typeface="Wingdings" panose="05000000000000000000" pitchFamily="2" charset="2"/>
              <a:buNone/>
              <a:tabLst/>
              <a:defRPr sz="2038"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31558"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98" b="0" i="0" u="none" strike="noStrike" kern="1200" cap="none" spc="0" normalizeH="0" baseline="0" noProof="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VSTS</a:t>
            </a:r>
            <a:endParaRPr kumimoji="0" lang="en-US" sz="1998"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330389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Lessons learned on our DevOps Journey</a:t>
            </a:r>
          </a:p>
        </p:txBody>
      </p:sp>
      <p:pic>
        <p:nvPicPr>
          <p:cNvPr id="39" name="Picture 38">
            <a:extLst>
              <a:ext uri="{FF2B5EF4-FFF2-40B4-BE49-F238E27FC236}">
                <a16:creationId xmlns:a16="http://schemas.microsoft.com/office/drawing/2014/main" id="{83A9525C-B508-4BBA-8B4F-B67DFDA03F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1045"/>
          <a:stretch/>
        </p:blipFill>
        <p:spPr>
          <a:xfrm>
            <a:off x="-271724" y="2780163"/>
            <a:ext cx="2667153" cy="2712964"/>
          </a:xfrm>
          <a:prstGeom prst="rect">
            <a:avLst/>
          </a:prstGeom>
          <a:effectLst>
            <a:outerShdw blurRad="50800" dist="38100" dir="10800000" algn="r" rotWithShape="0">
              <a:prstClr val="black">
                <a:alpha val="40000"/>
              </a:prstClr>
            </a:outerShdw>
            <a:reflection blurRad="6350" stA="52000" endA="300" endPos="35000" dir="5400000" sy="-100000" algn="bl" rotWithShape="0"/>
          </a:effectLst>
        </p:spPr>
      </p:pic>
      <p:grpSp>
        <p:nvGrpSpPr>
          <p:cNvPr id="19" name="Group 18">
            <a:extLst>
              <a:ext uri="{FF2B5EF4-FFF2-40B4-BE49-F238E27FC236}">
                <a16:creationId xmlns:a16="http://schemas.microsoft.com/office/drawing/2014/main" id="{F205C10B-7BF3-4906-B1A5-9927695801BA}"/>
              </a:ext>
            </a:extLst>
          </p:cNvPr>
          <p:cNvGrpSpPr/>
          <p:nvPr/>
        </p:nvGrpSpPr>
        <p:grpSpPr>
          <a:xfrm>
            <a:off x="35721" y="2050352"/>
            <a:ext cx="1440714" cy="1152173"/>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Sprint 1</a:t>
              </a:r>
            </a:p>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1598" b="0" i="0" u="none" strike="noStrike" kern="1200" cap="none" spc="0" normalizeH="0" baseline="0" noProof="0">
                  <a:ln>
                    <a:noFill/>
                  </a:ln>
                  <a:solidFill>
                    <a:prstClr val="black">
                      <a:lumMod val="65000"/>
                      <a:lumOff val="35000"/>
                    </a:prstClr>
                  </a:solidFill>
                  <a:effectLst/>
                  <a:uLnTx/>
                  <a:uFillTx/>
                  <a:latin typeface="Segoe UI Light"/>
                  <a:ea typeface="+mn-ea"/>
                  <a:cs typeface="+mn-cs"/>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2687926" y="1709523"/>
            <a:ext cx="2124164" cy="1493003"/>
            <a:chOff x="2737380" y="1741062"/>
            <a:chExt cx="2169527" cy="1524887"/>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Sprint 29</a:t>
              </a:r>
            </a:p>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1598" b="0" i="0" u="none" strike="noStrike" kern="1200" cap="none" spc="0" normalizeH="0" baseline="0" noProof="0">
                  <a:ln>
                    <a:noFill/>
                  </a:ln>
                  <a:solidFill>
                    <a:prstClr val="black">
                      <a:lumMod val="65000"/>
                      <a:lumOff val="35000"/>
                    </a:prstClr>
                  </a:solidFill>
                  <a:effectLst/>
                  <a:uLnTx/>
                  <a:uFillTx/>
                  <a:latin typeface="Segoe UI Light"/>
                  <a:ea typeface="+mn-ea"/>
                  <a:cs typeface="+mn-cs"/>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741062"/>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6631" rtl="0" eaLnBrk="1" fontAlgn="auto" latinLnBrk="0" hangingPunct="1">
                <a:lnSpc>
                  <a:spcPct val="100000"/>
                </a:lnSpc>
                <a:spcBef>
                  <a:spcPts val="0"/>
                </a:spcBef>
                <a:spcAft>
                  <a:spcPts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VSTS Preview</a:t>
              </a:r>
            </a:p>
          </p:txBody>
        </p:sp>
      </p:grpSp>
      <p:grpSp>
        <p:nvGrpSpPr>
          <p:cNvPr id="25" name="Group 24">
            <a:extLst>
              <a:ext uri="{FF2B5EF4-FFF2-40B4-BE49-F238E27FC236}">
                <a16:creationId xmlns:a16="http://schemas.microsoft.com/office/drawing/2014/main" id="{8F29D4C1-063F-4661-AAC6-6E1E3E2A4BCC}"/>
              </a:ext>
            </a:extLst>
          </p:cNvPr>
          <p:cNvGrpSpPr/>
          <p:nvPr/>
        </p:nvGrpSpPr>
        <p:grpSpPr>
          <a:xfrm>
            <a:off x="5170036" y="1709523"/>
            <a:ext cx="1440714" cy="1493003"/>
            <a:chOff x="5272497" y="1741062"/>
            <a:chExt cx="1471481" cy="1524887"/>
          </a:xfrm>
        </p:grpSpPr>
        <p:sp>
          <p:nvSpPr>
            <p:cNvPr id="58" name="location_5" title="Icon of a pin">
              <a:extLst>
                <a:ext uri="{FF2B5EF4-FFF2-40B4-BE49-F238E27FC236}">
                  <a16:creationId xmlns:a16="http://schemas.microsoft.com/office/drawing/2014/main" id="{9BBBD540-4A7D-49C2-BC03-0654DEDEC24E}"/>
                </a:ext>
              </a:extLst>
            </p:cNvPr>
            <p:cNvSpPr>
              <a:spLocks noChangeAspect="1" noEditPoints="1"/>
            </p:cNvSpPr>
            <p:nvPr/>
          </p:nvSpPr>
          <p:spPr bwMode="auto">
            <a:xfrm>
              <a:off x="63661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3" name="Rectangle 62">
              <a:extLst>
                <a:ext uri="{FF2B5EF4-FFF2-40B4-BE49-F238E27FC236}">
                  <a16:creationId xmlns:a16="http://schemas.microsoft.com/office/drawing/2014/main" id="{07E38C56-F430-4542-B24E-92AB70E487EE}"/>
                </a:ext>
              </a:extLst>
            </p:cNvPr>
            <p:cNvSpPr/>
            <p:nvPr/>
          </p:nvSpPr>
          <p:spPr bwMode="auto">
            <a:xfrm>
              <a:off x="5272497"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Sprint 64</a:t>
              </a:r>
            </a:p>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1598" b="0" i="0" u="none" strike="noStrike" kern="1200" cap="none" spc="0" normalizeH="0" baseline="0" noProof="0">
                  <a:ln>
                    <a:noFill/>
                  </a:ln>
                  <a:solidFill>
                    <a:prstClr val="black">
                      <a:lumMod val="65000"/>
                      <a:lumOff val="35000"/>
                    </a:prstClr>
                  </a:solidFill>
                  <a:effectLst/>
                  <a:uLnTx/>
                  <a:uFillTx/>
                  <a:latin typeface="Segoe UI Light"/>
                  <a:ea typeface="+mn-ea"/>
                  <a:cs typeface="+mn-cs"/>
                </a:rPr>
                <a:t>April 2014</a:t>
              </a:r>
            </a:p>
          </p:txBody>
        </p:sp>
        <p:sp>
          <p:nvSpPr>
            <p:cNvPr id="69" name="Rectangle 68">
              <a:extLst>
                <a:ext uri="{FF2B5EF4-FFF2-40B4-BE49-F238E27FC236}">
                  <a16:creationId xmlns:a16="http://schemas.microsoft.com/office/drawing/2014/main" id="{B1B42FCA-36EC-4061-89A2-28A31EBEBC40}"/>
                </a:ext>
              </a:extLst>
            </p:cNvPr>
            <p:cNvSpPr/>
            <p:nvPr/>
          </p:nvSpPr>
          <p:spPr>
            <a:xfrm>
              <a:off x="5404045" y="1741062"/>
              <a:ext cx="1200510"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6631" rtl="0" eaLnBrk="1" fontAlgn="auto" latinLnBrk="0" hangingPunct="1">
                <a:lnSpc>
                  <a:spcPct val="100000"/>
                </a:lnSpc>
                <a:spcBef>
                  <a:spcPts val="0"/>
                </a:spcBef>
                <a:spcAft>
                  <a:spcPts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VSTS GA</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6341590" y="1662752"/>
            <a:ext cx="1440714" cy="1539772"/>
            <a:chOff x="6469070" y="1693294"/>
            <a:chExt cx="1471481" cy="1572655"/>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Sprint 67</a:t>
              </a:r>
            </a:p>
            <a:p>
              <a:pPr marL="0" marR="0" lvl="0" indent="0" algn="ctr" defTabSz="684216" rtl="0" eaLnBrk="1" fontAlgn="base" latinLnBrk="0" hangingPunct="1">
                <a:lnSpc>
                  <a:spcPct val="100000"/>
                </a:lnSpc>
                <a:spcBef>
                  <a:spcPct val="0"/>
                </a:spcBef>
                <a:spcAft>
                  <a:spcPct val="0"/>
                </a:spcAft>
                <a:buClrTx/>
                <a:buSzTx/>
                <a:buFontTx/>
                <a:buNone/>
                <a:tabLst/>
                <a:defRPr/>
              </a:pPr>
              <a:r>
                <a:rPr kumimoji="0" lang="en-US" sz="1598" b="0" i="0" u="none" strike="noStrike" kern="1200" cap="none" spc="0" normalizeH="0" baseline="0" noProof="0">
                  <a:ln>
                    <a:noFill/>
                  </a:ln>
                  <a:solidFill>
                    <a:prstClr val="black">
                      <a:lumMod val="65000"/>
                      <a:lumOff val="35000"/>
                    </a:prstClr>
                  </a:solidFill>
                  <a:effectLst/>
                  <a:uLnTx/>
                  <a:uFillTx/>
                  <a:latin typeface="Segoe UI Light"/>
                  <a:ea typeface="+mn-ea"/>
                  <a:cs typeface="+mn-cs"/>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844977" y="1693294"/>
              <a:ext cx="586229"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6631" rtl="0" eaLnBrk="1" fontAlgn="auto" latinLnBrk="0" hangingPunct="1">
                <a:lnSpc>
                  <a:spcPct val="100000"/>
                </a:lnSpc>
                <a:spcBef>
                  <a:spcPts val="0"/>
                </a:spcBef>
                <a:spcAft>
                  <a:spcPts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1ES</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10663367" y="2037383"/>
            <a:ext cx="1440714" cy="1165141"/>
            <a:chOff x="10883143" y="2075925"/>
            <a:chExt cx="1471481" cy="1190024"/>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0883143" y="2075925"/>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marL="0" marR="0" lvl="0" indent="0" algn="r" defTabSz="684216" rtl="0" eaLnBrk="1" fontAlgn="base" latinLnBrk="0" hangingPunct="1">
                <a:lnSpc>
                  <a:spcPct val="100000"/>
                </a:lnSpc>
                <a:spcBef>
                  <a:spcPct val="0"/>
                </a:spcBef>
                <a:spcAft>
                  <a:spcPct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Sprint 138</a:t>
              </a:r>
            </a:p>
            <a:p>
              <a:pPr marL="0" marR="0" lvl="0" indent="0" algn="r" defTabSz="684216" rtl="0" eaLnBrk="1" fontAlgn="base" latinLnBrk="0" hangingPunct="1">
                <a:lnSpc>
                  <a:spcPct val="100000"/>
                </a:lnSpc>
                <a:spcBef>
                  <a:spcPct val="0"/>
                </a:spcBef>
                <a:spcAft>
                  <a:spcPct val="0"/>
                </a:spcAft>
                <a:buClrTx/>
                <a:buSzTx/>
                <a:buFontTx/>
                <a:buNone/>
                <a:tabLst/>
                <a:defRPr/>
              </a:pPr>
              <a:r>
                <a:rPr kumimoji="0" lang="en-US" sz="1598" b="0" i="0" u="none" strike="noStrike" kern="1200" cap="none" spc="0" normalizeH="0" baseline="0" noProof="0">
                  <a:ln>
                    <a:noFill/>
                  </a:ln>
                  <a:solidFill>
                    <a:prstClr val="black">
                      <a:lumMod val="65000"/>
                      <a:lumOff val="35000"/>
                    </a:prstClr>
                  </a:solidFill>
                  <a:effectLst/>
                  <a:uLnTx/>
                  <a:uFillTx/>
                  <a:latin typeface="Segoe UI Light"/>
                  <a:ea typeface="+mn-ea"/>
                  <a:cs typeface="+mn-cs"/>
                </a:rPr>
                <a:t>Jul 2018</a:t>
              </a:r>
            </a:p>
          </p:txBody>
        </p:sp>
      </p:grpSp>
      <p:pic>
        <p:nvPicPr>
          <p:cNvPr id="2" name="Picture 1">
            <a:extLst>
              <a:ext uri="{FF2B5EF4-FFF2-40B4-BE49-F238E27FC236}">
                <a16:creationId xmlns:a16="http://schemas.microsoft.com/office/drawing/2014/main" id="{5D771F40-B8EB-46BD-8787-5A39D1874393}"/>
              </a:ext>
            </a:extLst>
          </p:cNvPr>
          <p:cNvPicPr>
            <a:picLocks noChangeAspect="1"/>
          </p:cNvPicPr>
          <p:nvPr/>
        </p:nvPicPr>
        <p:blipFill>
          <a:blip r:embed="rId4">
            <a:extLst/>
          </a:blip>
          <a:stretch>
            <a:fillRect/>
          </a:stretch>
        </p:blipFill>
        <p:spPr>
          <a:xfrm>
            <a:off x="8854266" y="3429000"/>
            <a:ext cx="3112363" cy="1983905"/>
          </a:xfrm>
          <a:prstGeom prst="rect">
            <a:avLst/>
          </a:prstGeom>
          <a:ln>
            <a:solidFill>
              <a:schemeClr val="tx1">
                <a:lumMod val="50000"/>
                <a:lumOff val="50000"/>
              </a:schemeClr>
            </a:solidFill>
          </a:ln>
          <a:effectLst>
            <a:outerShdw blurRad="152400" dir="18900000" sy="23000" kx="-1200000" algn="bl" rotWithShape="0">
              <a:prstClr val="black">
                <a:alpha val="5000"/>
              </a:prstClr>
            </a:outerShdw>
            <a:reflection blurRad="6350" stA="50000" endA="300" endPos="55000" dir="5400000" sy="-100000" algn="bl" rotWithShape="0"/>
          </a:effectLst>
        </p:spPr>
      </p:pic>
      <p:cxnSp>
        <p:nvCxnSpPr>
          <p:cNvPr id="22" name="Straight Arrow Connector 21">
            <a:extLst>
              <a:ext uri="{FF2B5EF4-FFF2-40B4-BE49-F238E27FC236}">
                <a16:creationId xmlns:a16="http://schemas.microsoft.com/office/drawing/2014/main" id="{AD14B406-EAD3-423B-A544-0B918F85BF50}"/>
              </a:ext>
            </a:extLst>
          </p:cNvPr>
          <p:cNvCxnSpPr>
            <a:cxnSpLocks/>
          </p:cNvCxnSpPr>
          <p:nvPr/>
        </p:nvCxnSpPr>
        <p:spPr>
          <a:xfrm>
            <a:off x="756076" y="3202523"/>
            <a:ext cx="1115710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Chart 53">
            <a:extLst>
              <a:ext uri="{FF2B5EF4-FFF2-40B4-BE49-F238E27FC236}">
                <a16:creationId xmlns:a16="http://schemas.microsoft.com/office/drawing/2014/main" id="{9C8E0562-A156-497B-BA98-626F73F45F03}"/>
              </a:ext>
            </a:extLst>
          </p:cNvPr>
          <p:cNvGraphicFramePr/>
          <p:nvPr>
            <p:extLst/>
          </p:nvPr>
        </p:nvGraphicFramePr>
        <p:xfrm>
          <a:off x="3719988" y="3306281"/>
          <a:ext cx="3316415" cy="2106624"/>
        </p:xfrm>
        <a:graphic>
          <a:graphicData uri="http://schemas.openxmlformats.org/drawingml/2006/chart">
            <c:chart xmlns:c="http://schemas.openxmlformats.org/drawingml/2006/chart" xmlns:r="http://schemas.openxmlformats.org/officeDocument/2006/relationships" r:id="rId5"/>
          </a:graphicData>
        </a:graphic>
      </p:graphicFrame>
      <p:sp>
        <p:nvSpPr>
          <p:cNvPr id="56" name="Rectangle 55">
            <a:extLst>
              <a:ext uri="{FF2B5EF4-FFF2-40B4-BE49-F238E27FC236}">
                <a16:creationId xmlns:a16="http://schemas.microsoft.com/office/drawing/2014/main" id="{58696BFF-1027-4026-BFB2-3B5170C6B04C}"/>
              </a:ext>
            </a:extLst>
          </p:cNvPr>
          <p:cNvSpPr/>
          <p:nvPr/>
        </p:nvSpPr>
        <p:spPr>
          <a:xfrm>
            <a:off x="3785357" y="5364161"/>
            <a:ext cx="3316414" cy="53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6631" rtl="0" eaLnBrk="1" fontAlgn="auto" latinLnBrk="0" hangingPunct="1">
              <a:lnSpc>
                <a:spcPct val="100000"/>
              </a:lnSpc>
              <a:spcBef>
                <a:spcPts val="0"/>
              </a:spcBef>
              <a:spcAft>
                <a:spcPts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Features delivered per year</a:t>
            </a:r>
          </a:p>
        </p:txBody>
      </p:sp>
      <p:sp>
        <p:nvSpPr>
          <p:cNvPr id="75" name="Rectangle 74">
            <a:extLst>
              <a:ext uri="{FF2B5EF4-FFF2-40B4-BE49-F238E27FC236}">
                <a16:creationId xmlns:a16="http://schemas.microsoft.com/office/drawing/2014/main" id="{E1296346-E130-43D6-BB67-57F01DD938A6}"/>
              </a:ext>
            </a:extLst>
          </p:cNvPr>
          <p:cNvSpPr/>
          <p:nvPr/>
        </p:nvSpPr>
        <p:spPr>
          <a:xfrm>
            <a:off x="122244" y="6187383"/>
            <a:ext cx="4546370" cy="53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6631" rtl="0" eaLnBrk="1" fontAlgn="auto" latinLnBrk="0" hangingPunct="1">
              <a:lnSpc>
                <a:spcPct val="100000"/>
              </a:lnSpc>
              <a:spcBef>
                <a:spcPts val="0"/>
              </a:spcBef>
              <a:spcAft>
                <a:spcPts val="0"/>
              </a:spcAft>
              <a:buClrTx/>
              <a:buSzTx/>
              <a:buFontTx/>
              <a:buNone/>
              <a:tabLst/>
              <a:defRPr/>
            </a:pPr>
            <a:r>
              <a:rPr kumimoji="0" lang="en-US" sz="2055" b="1" i="0" u="none" strike="noStrike" kern="1200" cap="none" spc="0" normalizeH="0" baseline="0" noProof="0">
                <a:ln>
                  <a:noFill/>
                </a:ln>
                <a:solidFill>
                  <a:prstClr val="black">
                    <a:lumMod val="65000"/>
                    <a:lumOff val="35000"/>
                  </a:prstClr>
                </a:solidFill>
                <a:effectLst/>
                <a:uLnTx/>
                <a:uFillTx/>
                <a:latin typeface="Segoe UI Light"/>
                <a:ea typeface="+mn-ea"/>
                <a:cs typeface="+mn-cs"/>
              </a:rPr>
              <a:t>https://aka.ms/DevOpsLessonsLearned</a:t>
            </a:r>
          </a:p>
        </p:txBody>
      </p:sp>
      <p:sp>
        <p:nvSpPr>
          <p:cNvPr id="24" name="Rectangle 23">
            <a:extLst>
              <a:ext uri="{FF2B5EF4-FFF2-40B4-BE49-F238E27FC236}">
                <a16:creationId xmlns:a16="http://schemas.microsoft.com/office/drawing/2014/main" id="{53B1F66F-00C6-4A56-B74B-F70DDE510148}"/>
              </a:ext>
            </a:extLst>
          </p:cNvPr>
          <p:cNvSpPr/>
          <p:nvPr/>
        </p:nvSpPr>
        <p:spPr bwMode="auto">
          <a:xfrm>
            <a:off x="122243" y="1364876"/>
            <a:ext cx="11981837" cy="7879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F521D094-95A1-408A-8E02-FB5A8143EB3F}"/>
                  </a:ext>
                </a:extLst>
              </p14:cNvPr>
              <p14:cNvContentPartPr/>
              <p14:nvPr/>
            </p14:nvContentPartPr>
            <p14:xfrm>
              <a:off x="787406" y="3058108"/>
              <a:ext cx="11103946" cy="323218"/>
            </p14:xfrm>
          </p:contentPart>
        </mc:Choice>
        <mc:Fallback xmlns="">
          <p:pic>
            <p:nvPicPr>
              <p:cNvPr id="33" name="Ink 32">
                <a:extLst>
                  <a:ext uri="{FF2B5EF4-FFF2-40B4-BE49-F238E27FC236}">
                    <a16:creationId xmlns:a16="http://schemas.microsoft.com/office/drawing/2014/main" id="{F521D094-95A1-408A-8E02-FB5A8143EB3F}"/>
                  </a:ext>
                </a:extLst>
              </p:cNvPr>
              <p:cNvPicPr/>
              <p:nvPr/>
            </p:nvPicPr>
            <p:blipFill>
              <a:blip r:embed="rId7"/>
              <a:stretch>
                <a:fillRect/>
              </a:stretch>
            </p:blipFill>
            <p:spPr>
              <a:xfrm>
                <a:off x="778406" y="3049110"/>
                <a:ext cx="11121586" cy="340855"/>
              </a:xfrm>
              <a:prstGeom prst="rect">
                <a:avLst/>
              </a:prstGeom>
            </p:spPr>
          </p:pic>
        </mc:Fallback>
      </mc:AlternateContent>
    </p:spTree>
    <p:extLst>
      <p:ext uri="{BB962C8B-B14F-4D97-AF65-F5344CB8AC3E}">
        <p14:creationId xmlns:p14="http://schemas.microsoft.com/office/powerpoint/2010/main" val="10667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nodeType="clickEffect">
                                  <p:stCondLst>
                                    <p:cond delay="0"/>
                                  </p:stCondLst>
                                  <p:childTnLst>
                                    <p:animEffect transition="out" filter="wipe(left)">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AsOne/>
      </p:bldGraphic>
      <p:bldP spid="56" grpId="0"/>
      <p:bldP spid="75" grpId="0"/>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9338" y="2703258"/>
            <a:ext cx="7377485" cy="2260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86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Questions?</a:t>
            </a:r>
          </a:p>
        </p:txBody>
      </p:sp>
    </p:spTree>
    <p:extLst>
      <p:ext uri="{BB962C8B-B14F-4D97-AF65-F5344CB8AC3E}">
        <p14:creationId xmlns:p14="http://schemas.microsoft.com/office/powerpoint/2010/main" val="27308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A2607-6324-47BF-81BC-67D6C9C6D1D4}"/>
              </a:ext>
            </a:extLst>
          </p:cNvPr>
          <p:cNvSpPr/>
          <p:nvPr/>
        </p:nvSpPr>
        <p:spPr bwMode="auto">
          <a:xfrm>
            <a:off x="1669338" y="2703258"/>
            <a:ext cx="7377485" cy="2260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86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5"/>
          <p:cNvSpPr/>
          <p:nvPr/>
        </p:nvSpPr>
        <p:spPr>
          <a:xfrm>
            <a:off x="866228" y="1680342"/>
            <a:ext cx="262262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6" name="Picture 5"/>
          <p:cNvPicPr>
            <a:picLocks noChangeAspect="1"/>
          </p:cNvPicPr>
          <p:nvPr/>
        </p:nvPicPr>
        <p:blipFill>
          <a:blip r:embed="rId3">
            <a:duotone>
              <a:prstClr val="black"/>
              <a:schemeClr val="tx2">
                <a:tint val="45000"/>
                <a:satMod val="400000"/>
              </a:schemeClr>
            </a:duotone>
          </a:blip>
          <a:stretch>
            <a:fillRect/>
          </a:stretch>
        </p:blipFill>
        <p:spPr>
          <a:xfrm>
            <a:off x="1454930" y="1795645"/>
            <a:ext cx="588097" cy="613299"/>
          </a:xfrm>
          <a:prstGeom prst="rect">
            <a:avLst/>
          </a:prstGeom>
        </p:spPr>
      </p:pic>
      <p:sp>
        <p:nvSpPr>
          <p:cNvPr id="20" name="Right Arrow 5"/>
          <p:cNvSpPr/>
          <p:nvPr/>
        </p:nvSpPr>
        <p:spPr>
          <a:xfrm rot="16200000">
            <a:off x="370474" y="3294931"/>
            <a:ext cx="187646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pic>
        <p:nvPicPr>
          <p:cNvPr id="21" name="Picture 20"/>
          <p:cNvPicPr>
            <a:picLocks noChangeAspect="1"/>
          </p:cNvPicPr>
          <p:nvPr/>
        </p:nvPicPr>
        <p:blipFill>
          <a:blip r:embed="rId3">
            <a:duotone>
              <a:prstClr val="black"/>
              <a:schemeClr val="tx2">
                <a:tint val="45000"/>
                <a:satMod val="400000"/>
              </a:schemeClr>
            </a:duotone>
          </a:blip>
          <a:stretch>
            <a:fillRect/>
          </a:stretch>
        </p:blipFill>
        <p:spPr>
          <a:xfrm>
            <a:off x="1058988" y="4711007"/>
            <a:ext cx="588097" cy="613299"/>
          </a:xfrm>
          <a:prstGeom prst="rect">
            <a:avLst/>
          </a:prstGeom>
        </p:spPr>
      </p:pic>
      <p:grpSp>
        <p:nvGrpSpPr>
          <p:cNvPr id="22" name="Group 21"/>
          <p:cNvGrpSpPr/>
          <p:nvPr/>
        </p:nvGrpSpPr>
        <p:grpSpPr>
          <a:xfrm>
            <a:off x="247992" y="4687416"/>
            <a:ext cx="2569574" cy="1751630"/>
            <a:chOff x="252964" y="4780912"/>
            <a:chExt cx="2621099" cy="1786754"/>
          </a:xfrm>
        </p:grpSpPr>
        <p:sp>
          <p:nvSpPr>
            <p:cNvPr id="23"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grpSp>
          <p:nvGrpSpPr>
            <p:cNvPr id="24" name="Group 23"/>
            <p:cNvGrpSpPr/>
            <p:nvPr/>
          </p:nvGrpSpPr>
          <p:grpSpPr>
            <a:xfrm>
              <a:off x="1756065" y="5902498"/>
              <a:ext cx="658373" cy="378242"/>
              <a:chOff x="2195243" y="5902498"/>
              <a:chExt cx="658373" cy="378242"/>
            </a:xfrm>
          </p:grpSpPr>
          <p:sp>
            <p:nvSpPr>
              <p:cNvPr id="36"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7"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8"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9"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0"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41"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grpSp>
          <p:nvGrpSpPr>
            <p:cNvPr id="25" name="Group 24"/>
            <p:cNvGrpSpPr/>
            <p:nvPr/>
          </p:nvGrpSpPr>
          <p:grpSpPr>
            <a:xfrm>
              <a:off x="606413" y="5902498"/>
              <a:ext cx="658373" cy="378242"/>
              <a:chOff x="1392286" y="5902498"/>
              <a:chExt cx="658373" cy="378242"/>
            </a:xfrm>
          </p:grpSpPr>
          <p:sp>
            <p:nvSpPr>
              <p:cNvPr id="28"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29"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0"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1"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2"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3"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4"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sp>
            <p:nvSpPr>
              <p:cNvPr id="35"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Calibri" panose="020F0502020204030204"/>
                </a:endParaRPr>
              </a:p>
            </p:txBody>
          </p:sp>
        </p:grpSp>
        <p:sp>
          <p:nvSpPr>
            <p:cNvPr id="26" name="TextBox 25"/>
            <p:cNvSpPr txBox="1"/>
            <p:nvPr/>
          </p:nvSpPr>
          <p:spPr>
            <a:xfrm>
              <a:off x="252964" y="4876684"/>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1.</a:t>
              </a:r>
            </a:p>
          </p:txBody>
        </p:sp>
      </p:grpSp>
      <p:sp>
        <p:nvSpPr>
          <p:cNvPr id="42" name="Right Arrow 5"/>
          <p:cNvSpPr/>
          <p:nvPr/>
        </p:nvSpPr>
        <p:spPr>
          <a:xfrm>
            <a:off x="5509636" y="1669768"/>
            <a:ext cx="2000961"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3" name="Freeform: Shape 42"/>
          <p:cNvSpPr/>
          <p:nvPr/>
        </p:nvSpPr>
        <p:spPr>
          <a:xfrm rot="16200000">
            <a:off x="6626089" y="2537060"/>
            <a:ext cx="4334773" cy="1178644"/>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4" name="Title 1"/>
          <p:cNvSpPr>
            <a:spLocks noGrp="1"/>
          </p:cNvSpPr>
          <p:nvPr>
            <p:ph type="title"/>
          </p:nvPr>
        </p:nvSpPr>
        <p:spPr/>
        <p:txBody>
          <a:bodyPr/>
          <a:lstStyle/>
          <a:p>
            <a:r>
              <a:rPr lang="en-US" dirty="0"/>
              <a:t>What is DevOps?</a:t>
            </a:r>
          </a:p>
        </p:txBody>
      </p:sp>
      <p:sp>
        <p:nvSpPr>
          <p:cNvPr id="45" name="Bent Arrow 14"/>
          <p:cNvSpPr/>
          <p:nvPr/>
        </p:nvSpPr>
        <p:spPr>
          <a:xfrm rot="10800000">
            <a:off x="2857262" y="2803359"/>
            <a:ext cx="5731961" cy="3061210"/>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47" name="AutoShape 21"/>
          <p:cNvSpPr>
            <a:spLocks noChangeAspect="1" noChangeArrowheads="1" noTextEdit="1"/>
          </p:cNvSpPr>
          <p:nvPr/>
        </p:nvSpPr>
        <p:spPr bwMode="auto">
          <a:xfrm>
            <a:off x="464368" y="5052795"/>
            <a:ext cx="2190667" cy="14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Calibri" panose="020F0502020204030204"/>
            </a:endParaRPr>
          </a:p>
        </p:txBody>
      </p:sp>
      <p:sp>
        <p:nvSpPr>
          <p:cNvPr id="49" name="Rectangle 48"/>
          <p:cNvSpPr/>
          <p:nvPr/>
        </p:nvSpPr>
        <p:spPr>
          <a:xfrm>
            <a:off x="623677" y="3642415"/>
            <a:ext cx="505911" cy="422417"/>
          </a:xfrm>
          <a:prstGeom prst="rect">
            <a:avLst/>
          </a:prstGeom>
        </p:spPr>
        <p:txBody>
          <a:bodyPr wrap="square">
            <a:spAutoFit/>
          </a:bodyPr>
          <a:lstStyle/>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Push</a:t>
            </a:r>
          </a:p>
          <a:p>
            <a:pPr algn="ctr" defTabSz="896386">
              <a:defRPr/>
            </a:pPr>
            <a:r>
              <a:rPr lang="en-US" sz="107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Code</a:t>
            </a:r>
          </a:p>
        </p:txBody>
      </p:sp>
      <p:grpSp>
        <p:nvGrpSpPr>
          <p:cNvPr id="51" name="Group 50"/>
          <p:cNvGrpSpPr/>
          <p:nvPr/>
        </p:nvGrpSpPr>
        <p:grpSpPr>
          <a:xfrm>
            <a:off x="7423531" y="1360918"/>
            <a:ext cx="1458884" cy="1605804"/>
            <a:chOff x="7572388" y="1387710"/>
            <a:chExt cx="1488138" cy="1638004"/>
          </a:xfrm>
        </p:grpSpPr>
        <p:sp>
          <p:nvSpPr>
            <p:cNvPr id="52"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53" name="TextBox 52"/>
            <p:cNvSpPr txBox="1"/>
            <p:nvPr/>
          </p:nvSpPr>
          <p:spPr>
            <a:xfrm>
              <a:off x="7572388" y="2437531"/>
              <a:ext cx="1406898" cy="588183"/>
            </a:xfrm>
            <a:prstGeom prst="rect">
              <a:avLst/>
            </a:prstGeom>
          </p:spPr>
          <p:txBody>
            <a:bodyPr vert="horz" wrap="square" lIns="89593" tIns="89593" rIns="89593" bIns="89593" rtlCol="0" anchor="t">
              <a:noAutofit/>
            </a:bodyPr>
            <a:lstStyle/>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Production</a:t>
              </a:r>
            </a:p>
            <a:p>
              <a:pPr marL="228611" indent="-228611" defTabSz="878727">
                <a:defRPr/>
              </a:pPr>
              <a:r>
                <a:rPr lang="en-US" sz="1078" kern="0" dirty="0">
                  <a:solidFill>
                    <a:prstClr val="white"/>
                  </a:solidFill>
                  <a:latin typeface="Segoe UI" panose="020B0502040204020203" pitchFamily="34" charset="0"/>
                  <a:ea typeface="Segoe UI" pitchFamily="34" charset="0"/>
                  <a:cs typeface="Segoe UI" panose="020B0502040204020203" pitchFamily="34" charset="0"/>
                </a:rPr>
                <a:t>environments</a:t>
              </a:r>
            </a:p>
          </p:txBody>
        </p:sp>
        <p:sp>
          <p:nvSpPr>
            <p:cNvPr id="54" name="TextBox 53"/>
            <p:cNvSpPr txBox="1"/>
            <p:nvPr/>
          </p:nvSpPr>
          <p:spPr>
            <a:xfrm>
              <a:off x="7632963" y="1680614"/>
              <a:ext cx="1411380" cy="427319"/>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itchFamily="34" charset="0"/>
                  <a:cs typeface="Segoe UI" panose="020B0502040204020203" pitchFamily="34" charset="0"/>
                </a:rPr>
                <a:t>Run, Manage</a:t>
              </a:r>
            </a:p>
          </p:txBody>
        </p:sp>
        <p:sp>
          <p:nvSpPr>
            <p:cNvPr id="55" name="Rectangle 54"/>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pic>
          <p:nvPicPr>
            <p:cNvPr id="56" name="Picture 55"/>
            <p:cNvPicPr>
              <a:picLocks noChangeAspect="1"/>
            </p:cNvPicPr>
            <p:nvPr/>
          </p:nvPicPr>
          <p:blipFill>
            <a:blip r:embed="rId4"/>
            <a:stretch>
              <a:fillRect/>
            </a:stretch>
          </p:blipFill>
          <p:spPr>
            <a:xfrm>
              <a:off x="7769766" y="2080979"/>
              <a:ext cx="392605" cy="338551"/>
            </a:xfrm>
            <a:prstGeom prst="rect">
              <a:avLst/>
            </a:prstGeom>
          </p:spPr>
        </p:pic>
        <p:sp>
          <p:nvSpPr>
            <p:cNvPr id="57" name="TextBox 56"/>
            <p:cNvSpPr txBox="1"/>
            <p:nvPr/>
          </p:nvSpPr>
          <p:spPr>
            <a:xfrm>
              <a:off x="7849949" y="138771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5.</a:t>
              </a:r>
            </a:p>
          </p:txBody>
        </p:sp>
        <p:pic>
          <p:nvPicPr>
            <p:cNvPr id="58" name="Picture 57"/>
            <p:cNvPicPr>
              <a:picLocks noChangeAspect="1"/>
            </p:cNvPicPr>
            <p:nvPr/>
          </p:nvPicPr>
          <p:blipFill>
            <a:blip r:embed="rId5"/>
            <a:stretch>
              <a:fillRect/>
            </a:stretch>
          </p:blipFill>
          <p:spPr>
            <a:xfrm>
              <a:off x="8296301" y="2105507"/>
              <a:ext cx="628748" cy="308658"/>
            </a:xfrm>
            <a:prstGeom prst="rect">
              <a:avLst/>
            </a:prstGeom>
          </p:spPr>
        </p:pic>
        <p:cxnSp>
          <p:nvCxnSpPr>
            <p:cNvPr id="59" name="Straight Connector 58"/>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Rounded Corners 60"/>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grpSp>
      <p:grpSp>
        <p:nvGrpSpPr>
          <p:cNvPr id="62" name="Group 61"/>
          <p:cNvGrpSpPr/>
          <p:nvPr/>
        </p:nvGrpSpPr>
        <p:grpSpPr>
          <a:xfrm>
            <a:off x="4589865" y="4655138"/>
            <a:ext cx="2028741" cy="1580603"/>
            <a:chOff x="4681901" y="4747986"/>
            <a:chExt cx="2069421" cy="1612297"/>
          </a:xfrm>
        </p:grpSpPr>
        <p:pic>
          <p:nvPicPr>
            <p:cNvPr id="63" name="Picture 62"/>
            <p:cNvPicPr>
              <a:picLocks noChangeAspect="1"/>
            </p:cNvPicPr>
            <p:nvPr/>
          </p:nvPicPr>
          <p:blipFill>
            <a:blip r:embed="rId6">
              <a:duotone>
                <a:prstClr val="black"/>
                <a:schemeClr val="accent3">
                  <a:tint val="45000"/>
                  <a:satMod val="400000"/>
                </a:schemeClr>
              </a:duotone>
            </a:blip>
            <a:stretch>
              <a:fillRect/>
            </a:stretch>
          </p:blipFill>
          <p:spPr>
            <a:xfrm>
              <a:off x="4681901" y="4854122"/>
              <a:ext cx="2069421" cy="1506161"/>
            </a:xfrm>
            <a:prstGeom prst="rect">
              <a:avLst/>
            </a:prstGeom>
          </p:spPr>
        </p:pic>
        <p:sp>
          <p:nvSpPr>
            <p:cNvPr id="64" name="Rectangle 63"/>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prstClr val="white"/>
                </a:solidFill>
                <a:latin typeface="Calibri" panose="020F0502020204030204"/>
              </a:endParaRPr>
            </a:p>
          </p:txBody>
        </p:sp>
        <p:sp>
          <p:nvSpPr>
            <p:cNvPr id="65" name="TextBox 64"/>
            <p:cNvSpPr txBox="1"/>
            <p:nvPr/>
          </p:nvSpPr>
          <p:spPr>
            <a:xfrm>
              <a:off x="5291402" y="4747986"/>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6.</a:t>
              </a:r>
            </a:p>
          </p:txBody>
        </p:sp>
      </p:grpSp>
      <p:sp>
        <p:nvSpPr>
          <p:cNvPr id="67" name="Rectangle 66"/>
          <p:cNvSpPr/>
          <p:nvPr/>
        </p:nvSpPr>
        <p:spPr>
          <a:xfrm>
            <a:off x="9366051" y="958996"/>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0" name="Rectangle 69"/>
          <p:cNvSpPr/>
          <p:nvPr/>
        </p:nvSpPr>
        <p:spPr>
          <a:xfrm>
            <a:off x="9366051" y="1579690"/>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3" name="Rectangle 72"/>
          <p:cNvSpPr/>
          <p:nvPr/>
        </p:nvSpPr>
        <p:spPr>
          <a:xfrm>
            <a:off x="9366051" y="2200383"/>
            <a:ext cx="2488273"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76" name="Rectangle 75"/>
          <p:cNvSpPr/>
          <p:nvPr/>
        </p:nvSpPr>
        <p:spPr>
          <a:xfrm>
            <a:off x="9366051" y="282107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100" name="Right Arrow 5">
            <a:extLst>
              <a:ext uri="{FF2B5EF4-FFF2-40B4-BE49-F238E27FC236}">
                <a16:creationId xmlns:a16="http://schemas.microsoft.com/office/drawing/2014/main" id="{B3CA5F11-9D8E-4CE9-9264-4F2B6E1B93CA}"/>
              </a:ext>
            </a:extLst>
          </p:cNvPr>
          <p:cNvSpPr/>
          <p:nvPr/>
        </p:nvSpPr>
        <p:spPr>
          <a:xfrm>
            <a:off x="3384852" y="1664906"/>
            <a:ext cx="2622623" cy="925482"/>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79" name="Rectangle 78"/>
          <p:cNvSpPr/>
          <p:nvPr/>
        </p:nvSpPr>
        <p:spPr>
          <a:xfrm>
            <a:off x="9366051" y="3441771"/>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a:solidFill>
                  <a:prstClr val="white"/>
                </a:solidFill>
                <a:latin typeface="Segoe UI"/>
              </a:rPr>
              <a:t>…</a:t>
            </a:r>
            <a:endParaRPr lang="en-US" sz="1568" kern="0" dirty="0">
              <a:solidFill>
                <a:prstClr val="white"/>
              </a:solidFill>
              <a:latin typeface="Segoe UI"/>
            </a:endParaRPr>
          </a:p>
        </p:txBody>
      </p:sp>
      <p:sp>
        <p:nvSpPr>
          <p:cNvPr id="82" name="Rectangle 81"/>
          <p:cNvSpPr/>
          <p:nvPr/>
        </p:nvSpPr>
        <p:spPr>
          <a:xfrm>
            <a:off x="9366051" y="4683157"/>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sp>
        <p:nvSpPr>
          <p:cNvPr id="85" name="Rectangle 84"/>
          <p:cNvSpPr/>
          <p:nvPr/>
        </p:nvSpPr>
        <p:spPr>
          <a:xfrm>
            <a:off x="9366051" y="4062465"/>
            <a:ext cx="2513156" cy="609100"/>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27497" tIns="0" rIns="0" bIns="0" numCol="1" spcCol="0" rtlCol="0" fromWordArt="0" anchor="ctr" anchorCtr="0" forceAA="0" compatLnSpc="1">
            <a:prstTxWarp prst="textNoShape">
              <a:avLst/>
            </a:prstTxWarp>
            <a:noAutofit/>
          </a:bodyPr>
          <a:lstStyle/>
          <a:p>
            <a:pPr algn="ctr" defTabSz="878727">
              <a:defRPr/>
            </a:pPr>
            <a:r>
              <a:rPr lang="en-US" sz="1568" kern="0" dirty="0">
                <a:solidFill>
                  <a:prstClr val="white"/>
                </a:solidFill>
                <a:latin typeface="Segoe UI"/>
              </a:rPr>
              <a:t>…</a:t>
            </a:r>
          </a:p>
        </p:txBody>
      </p:sp>
      <p:grpSp>
        <p:nvGrpSpPr>
          <p:cNvPr id="91" name="Group 90"/>
          <p:cNvGrpSpPr/>
          <p:nvPr/>
        </p:nvGrpSpPr>
        <p:grpSpPr>
          <a:xfrm>
            <a:off x="880814" y="5013739"/>
            <a:ext cx="1319588" cy="878879"/>
            <a:chOff x="1883426" y="5104140"/>
            <a:chExt cx="1346048" cy="896502"/>
          </a:xfrm>
        </p:grpSpPr>
        <p:pic>
          <p:nvPicPr>
            <p:cNvPr id="92" name="Picture 91"/>
            <p:cNvPicPr>
              <a:picLocks noChangeAspect="1"/>
            </p:cNvPicPr>
            <p:nvPr/>
          </p:nvPicPr>
          <p:blipFill>
            <a:blip r:embed="rId7"/>
            <a:stretch>
              <a:fillRect/>
            </a:stretch>
          </p:blipFill>
          <p:spPr>
            <a:xfrm>
              <a:off x="2145264" y="5243497"/>
              <a:ext cx="668742" cy="618646"/>
            </a:xfrm>
            <a:prstGeom prst="rect">
              <a:avLst/>
            </a:prstGeom>
          </p:spPr>
        </p:pic>
        <p:sp>
          <p:nvSpPr>
            <p:cNvPr id="93" name="Rectangle 92"/>
            <p:cNvSpPr/>
            <p:nvPr/>
          </p:nvSpPr>
          <p:spPr>
            <a:xfrm>
              <a:off x="1883426" y="5483571"/>
              <a:ext cx="26770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Code</a:t>
              </a:r>
            </a:p>
          </p:txBody>
        </p:sp>
        <p:sp>
          <p:nvSpPr>
            <p:cNvPr id="94" name="Rectangle 93"/>
            <p:cNvSpPr/>
            <p:nvPr/>
          </p:nvSpPr>
          <p:spPr>
            <a:xfrm>
              <a:off x="2379447" y="5104140"/>
              <a:ext cx="200376"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Run</a:t>
              </a:r>
            </a:p>
          </p:txBody>
        </p:sp>
        <p:sp>
          <p:nvSpPr>
            <p:cNvPr id="95" name="Rectangle 94"/>
            <p:cNvSpPr/>
            <p:nvPr/>
          </p:nvSpPr>
          <p:spPr>
            <a:xfrm>
              <a:off x="2817502" y="5483571"/>
              <a:ext cx="411972"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Validate</a:t>
              </a:r>
            </a:p>
          </p:txBody>
        </p:sp>
        <p:sp>
          <p:nvSpPr>
            <p:cNvPr id="96" name="Rectangle 95"/>
            <p:cNvSpPr/>
            <p:nvPr/>
          </p:nvSpPr>
          <p:spPr>
            <a:xfrm>
              <a:off x="2308915" y="5862143"/>
              <a:ext cx="341440" cy="138499"/>
            </a:xfrm>
            <a:prstGeom prst="rect">
              <a:avLst/>
            </a:prstGeom>
          </p:spPr>
          <p:txBody>
            <a:bodyPr wrap="none" lIns="0" tIns="0" rIns="0" bIns="0">
              <a:spAutoFit/>
            </a:bodyPr>
            <a:lstStyle/>
            <a:p>
              <a:pPr defTabSz="896386">
                <a:defRPr/>
              </a:pPr>
              <a:r>
                <a:rPr lang="en-US" sz="882" kern="0" dirty="0">
                  <a:solidFill>
                    <a:prstClr val="white"/>
                  </a:solidFill>
                  <a:latin typeface="Segoe UI" panose="020B0502040204020203" pitchFamily="34" charset="0"/>
                  <a:ea typeface="Segoe UI" panose="020B0502040204020203" pitchFamily="34" charset="0"/>
                  <a:cs typeface="Segoe UI" panose="020B0502040204020203" pitchFamily="34" charset="0"/>
                </a:rPr>
                <a:t>Debug</a:t>
              </a:r>
            </a:p>
          </p:txBody>
        </p:sp>
      </p:grpSp>
      <p:pic>
        <p:nvPicPr>
          <p:cNvPr id="102" name="Picture 101">
            <a:extLst>
              <a:ext uri="{FF2B5EF4-FFF2-40B4-BE49-F238E27FC236}">
                <a16:creationId xmlns:a16="http://schemas.microsoft.com/office/drawing/2014/main" id="{79E02BD0-20AE-4F2B-AD4C-5E3CB9C03569}"/>
              </a:ext>
            </a:extLst>
          </p:cNvPr>
          <p:cNvPicPr>
            <a:picLocks noChangeAspect="1"/>
          </p:cNvPicPr>
          <p:nvPr/>
        </p:nvPicPr>
        <p:blipFill>
          <a:blip r:embed="rId3">
            <a:duotone>
              <a:prstClr val="black"/>
              <a:schemeClr val="tx2">
                <a:tint val="45000"/>
                <a:satMod val="400000"/>
              </a:schemeClr>
            </a:duotone>
          </a:blip>
          <a:stretch>
            <a:fillRect/>
          </a:stretch>
        </p:blipFill>
        <p:spPr>
          <a:xfrm>
            <a:off x="3523073" y="1780209"/>
            <a:ext cx="588097" cy="613299"/>
          </a:xfrm>
          <a:prstGeom prst="rect">
            <a:avLst/>
          </a:prstGeom>
        </p:spPr>
      </p:pic>
      <p:grpSp>
        <p:nvGrpSpPr>
          <p:cNvPr id="103" name="Group 102"/>
          <p:cNvGrpSpPr/>
          <p:nvPr/>
        </p:nvGrpSpPr>
        <p:grpSpPr>
          <a:xfrm>
            <a:off x="4876970" y="1360917"/>
            <a:ext cx="1454532" cy="1521328"/>
            <a:chOff x="4974763" y="1387710"/>
            <a:chExt cx="1483698" cy="1551834"/>
          </a:xfrm>
        </p:grpSpPr>
        <p:sp>
          <p:nvSpPr>
            <p:cNvPr id="104"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05" name="TextBox 104"/>
            <p:cNvSpPr txBox="1"/>
            <p:nvPr/>
          </p:nvSpPr>
          <p:spPr>
            <a:xfrm>
              <a:off x="5150687" y="1935424"/>
              <a:ext cx="1240480" cy="310392"/>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CD, Deploy</a:t>
              </a:r>
            </a:p>
          </p:txBody>
        </p:sp>
        <p:sp>
          <p:nvSpPr>
            <p:cNvPr id="106" name="TextBox 105"/>
            <p:cNvSpPr txBox="1"/>
            <p:nvPr/>
          </p:nvSpPr>
          <p:spPr>
            <a:xfrm>
              <a:off x="5223238" y="138771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4.</a:t>
              </a:r>
            </a:p>
          </p:txBody>
        </p:sp>
      </p:grpSp>
      <p:grpSp>
        <p:nvGrpSpPr>
          <p:cNvPr id="113" name="Group 112"/>
          <p:cNvGrpSpPr/>
          <p:nvPr/>
        </p:nvGrpSpPr>
        <p:grpSpPr>
          <a:xfrm>
            <a:off x="596706" y="1401151"/>
            <a:ext cx="1454532" cy="1481095"/>
            <a:chOff x="608671" y="1428750"/>
            <a:chExt cx="1483698" cy="1510794"/>
          </a:xfrm>
        </p:grpSpPr>
        <p:sp>
          <p:nvSpPr>
            <p:cNvPr id="114"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15" name="TextBox 114"/>
            <p:cNvSpPr txBox="1"/>
            <p:nvPr/>
          </p:nvSpPr>
          <p:spPr>
            <a:xfrm>
              <a:off x="659206" y="1806524"/>
              <a:ext cx="1375377" cy="876125"/>
            </a:xfrm>
            <a:prstGeom prst="rect">
              <a:avLst/>
            </a:prstGeom>
          </p:spPr>
          <p:txBody>
            <a:bodyPr vert="horz" wrap="square" lIns="89593" tIns="89593" rIns="89593" bIns="89593" rtlCol="0" anchor="t">
              <a:noAutofit/>
            </a:bodyPr>
            <a:lstStyle/>
            <a:p>
              <a:pPr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Source Code Control</a:t>
              </a:r>
            </a:p>
            <a:p>
              <a:pPr algn="ctr" defTabSz="878727">
                <a:defRPr/>
              </a:pPr>
              <a:r>
                <a:rPr lang="en-US" sz="1078" kern="0" dirty="0">
                  <a:solidFill>
                    <a:prstClr val="white"/>
                  </a:solidFill>
                  <a:latin typeface="Segoe UI" panose="020B0502040204020203" pitchFamily="34" charset="0"/>
                  <a:ea typeface="Segoe UI" panose="020B0502040204020203" pitchFamily="34" charset="0"/>
                  <a:cs typeface="Segoe UI" panose="020B0502040204020203" pitchFamily="34" charset="0"/>
                </a:rPr>
                <a:t>(SCC)</a:t>
              </a:r>
            </a:p>
          </p:txBody>
        </p:sp>
        <p:sp>
          <p:nvSpPr>
            <p:cNvPr id="116" name="TextBox 115"/>
            <p:cNvSpPr txBox="1"/>
            <p:nvPr/>
          </p:nvSpPr>
          <p:spPr>
            <a:xfrm>
              <a:off x="889041" y="1428750"/>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2.</a:t>
              </a:r>
            </a:p>
          </p:txBody>
        </p:sp>
      </p:grpSp>
      <p:grpSp>
        <p:nvGrpSpPr>
          <p:cNvPr id="15" name="Group 14"/>
          <p:cNvGrpSpPr/>
          <p:nvPr/>
        </p:nvGrpSpPr>
        <p:grpSpPr>
          <a:xfrm>
            <a:off x="2723268" y="1384944"/>
            <a:ext cx="1454532" cy="1497302"/>
            <a:chOff x="2777875" y="1412218"/>
            <a:chExt cx="1483698" cy="1527326"/>
          </a:xfrm>
        </p:grpSpPr>
        <p:sp>
          <p:nvSpPr>
            <p:cNvPr id="16"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89593" tIns="89593" rIns="89593" bIns="89593" numCol="1" spcCol="0" rtlCol="0" fromWordArt="0" anchor="b" anchorCtr="0" forceAA="0" compatLnSpc="1">
              <a:prstTxWarp prst="textNoShape">
                <a:avLst/>
              </a:prstTxWarp>
              <a:noAutofit/>
            </a:bodyPr>
            <a:lstStyle/>
            <a:p>
              <a:pPr algn="r" defTabSz="878727">
                <a:defRPr/>
              </a:pPr>
              <a:endParaRPr lang="en-US" sz="1078" kern="0" dirty="0">
                <a:solidFill>
                  <a:sysClr val="windowText" lastClr="000000"/>
                </a:solidFill>
                <a:latin typeface="Segoe UI"/>
              </a:endParaRPr>
            </a:p>
          </p:txBody>
        </p:sp>
        <p:sp>
          <p:nvSpPr>
            <p:cNvPr id="17" name="TextBox 16"/>
            <p:cNvSpPr txBox="1"/>
            <p:nvPr/>
          </p:nvSpPr>
          <p:spPr>
            <a:xfrm>
              <a:off x="2825969" y="1794022"/>
              <a:ext cx="1387510" cy="899200"/>
            </a:xfrm>
            <a:prstGeom prst="rect">
              <a:avLst/>
            </a:prstGeom>
          </p:spPr>
          <p:txBody>
            <a:bodyPr vert="horz" wrap="square" lIns="89593" tIns="89593" rIns="89593" bIns="89593" rtlCol="0" anchor="t">
              <a:noAutofit/>
            </a:bodyPr>
            <a:lstStyle/>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Integrate,</a:t>
              </a:r>
            </a:p>
            <a:p>
              <a:pPr marL="228611" indent="-228611" algn="ctr" defTabSz="878727">
                <a:defRPr/>
              </a:pPr>
              <a:r>
                <a:rPr lang="en-US" sz="1568"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 name="TextBox 17"/>
            <p:cNvSpPr txBox="1"/>
            <p:nvPr/>
          </p:nvSpPr>
          <p:spPr>
            <a:xfrm>
              <a:off x="3081795" y="1412218"/>
              <a:ext cx="967141" cy="390626"/>
            </a:xfrm>
            <a:prstGeom prst="rect">
              <a:avLst/>
            </a:prstGeom>
          </p:spPr>
          <p:txBody>
            <a:bodyPr vert="horz" wrap="square" lIns="89593" tIns="89593" rIns="89593" bIns="89593" rtlCol="0" anchor="t">
              <a:noAutofit/>
            </a:bodyPr>
            <a:lstStyle/>
            <a:p>
              <a:pPr marL="228611" indent="-228611" algn="ctr" defTabSz="878727">
                <a:defRPr/>
              </a:pPr>
              <a:r>
                <a:rPr lang="en-US" sz="1961"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3.</a:t>
              </a:r>
            </a:p>
          </p:txBody>
        </p:sp>
      </p:grpSp>
      <p:sp>
        <p:nvSpPr>
          <p:cNvPr id="2" name="Rectangle 1">
            <a:extLst>
              <a:ext uri="{FF2B5EF4-FFF2-40B4-BE49-F238E27FC236}">
                <a16:creationId xmlns:a16="http://schemas.microsoft.com/office/drawing/2014/main" id="{442F53F4-DA06-4D2A-AD41-32AD97A6A413}"/>
              </a:ext>
            </a:extLst>
          </p:cNvPr>
          <p:cNvSpPr/>
          <p:nvPr/>
        </p:nvSpPr>
        <p:spPr>
          <a:xfrm>
            <a:off x="2052584" y="3361907"/>
            <a:ext cx="6269601"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DevOps? Not Really!</a:t>
            </a:r>
          </a:p>
        </p:txBody>
      </p:sp>
    </p:spTree>
    <p:extLst>
      <p:ext uri="{BB962C8B-B14F-4D97-AF65-F5344CB8AC3E}">
        <p14:creationId xmlns:p14="http://schemas.microsoft.com/office/powerpoint/2010/main" val="12421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900"/>
                                        <p:tgtEl>
                                          <p:spTgt spid="5"/>
                                        </p:tgtEl>
                                        <p:attrNameLst>
                                          <p:attrName>ppt_x</p:attrName>
                                        </p:attrNameLst>
                                      </p:cBhvr>
                                      <p:tavLst>
                                        <p:tav tm="0">
                                          <p:val>
                                            <p:strVal val="#ppt_x-#ppt_w*1.125000"/>
                                          </p:val>
                                        </p:tav>
                                        <p:tav tm="100000">
                                          <p:val>
                                            <p:strVal val="#ppt_x"/>
                                          </p:val>
                                        </p:tav>
                                      </p:tavLst>
                                    </p:anim>
                                    <p:animEffect transition="in" filter="wipe(right)">
                                      <p:cBhvr>
                                        <p:cTn id="8" dur="900"/>
                                        <p:tgtEl>
                                          <p:spTgt spid="5"/>
                                        </p:tgtEl>
                                      </p:cBhvr>
                                    </p:animEffect>
                                  </p:childTnLst>
                                </p:cTn>
                              </p:par>
                            </p:childTnLst>
                          </p:cTn>
                        </p:par>
                        <p:par>
                          <p:cTn id="9" fill="hold">
                            <p:stCondLst>
                              <p:cond delay="9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accel="50000" decel="50000" fill="hold" nodeType="withEffect">
                                  <p:stCondLst>
                                    <p:cond delay="0"/>
                                  </p:stCondLst>
                                  <p:childTnLst>
                                    <p:animMotion origin="layout" path="M -4.16667E-6 5.55112E-17 L 0.14232 5.55112E-17 " pathEditMode="relative" rAng="0" ptsTypes="AA">
                                      <p:cBhvr>
                                        <p:cTn id="14" dur="2000" fill="hold"/>
                                        <p:tgtEl>
                                          <p:spTgt spid="6"/>
                                        </p:tgtEl>
                                        <p:attrNameLst>
                                          <p:attrName>ppt_x</p:attrName>
                                          <p:attrName>ppt_y</p:attrName>
                                        </p:attrNameLst>
                                      </p:cBhvr>
                                      <p:rCtr x="710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childTnLst>
                          </p:cTn>
                        </p:par>
                        <p:par>
                          <p:cTn id="20" fill="hold">
                            <p:stCondLst>
                              <p:cond delay="500"/>
                            </p:stCondLst>
                            <p:childTnLst>
                              <p:par>
                                <p:cTn id="21" presetID="12" presetClass="entr" presetSubtype="8"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900"/>
                                        <p:tgtEl>
                                          <p:spTgt spid="100"/>
                                        </p:tgtEl>
                                        <p:attrNameLst>
                                          <p:attrName>ppt_x</p:attrName>
                                        </p:attrNameLst>
                                      </p:cBhvr>
                                      <p:tavLst>
                                        <p:tav tm="0">
                                          <p:val>
                                            <p:strVal val="#ppt_x-#ppt_w*1.125000"/>
                                          </p:val>
                                        </p:tav>
                                        <p:tav tm="100000">
                                          <p:val>
                                            <p:strVal val="#ppt_x"/>
                                          </p:val>
                                        </p:tav>
                                      </p:tavLst>
                                    </p:anim>
                                    <p:animEffect transition="in" filter="wipe(right)">
                                      <p:cBhvr>
                                        <p:cTn id="24" dur="900"/>
                                        <p:tgtEl>
                                          <p:spTgt spid="100"/>
                                        </p:tgtEl>
                                      </p:cBhvr>
                                    </p:animEffect>
                                  </p:childTnLst>
                                </p:cTn>
                              </p:par>
                              <p:par>
                                <p:cTn id="25" presetID="10"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accel="50000" decel="50000" fill="hold" nodeType="withEffect">
                                  <p:stCondLst>
                                    <p:cond delay="0"/>
                                  </p:stCondLst>
                                  <p:childTnLst>
                                    <p:animMotion origin="layout" path="M -8.33333E-7 3.33333E-6 L 0.14232 3.33333E-6 " pathEditMode="relative" rAng="0" ptsTypes="AA">
                                      <p:cBhvr>
                                        <p:cTn id="29" dur="2000" fill="hold"/>
                                        <p:tgtEl>
                                          <p:spTgt spid="102"/>
                                        </p:tgtEl>
                                        <p:attrNameLst>
                                          <p:attrName>ppt_x</p:attrName>
                                          <p:attrName>ppt_y</p:attrName>
                                        </p:attrNameLst>
                                      </p:cBhvr>
                                      <p:rCtr x="7109"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par>
                          <p:cTn id="39" fill="hold">
                            <p:stCondLst>
                              <p:cond delay="1000"/>
                            </p:stCondLst>
                            <p:childTnLst>
                              <p:par>
                                <p:cTn id="40" presetID="12" presetClass="entr" presetSubtype="8"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700"/>
                                        <p:tgtEl>
                                          <p:spTgt spid="42"/>
                                        </p:tgtEl>
                                        <p:attrNameLst>
                                          <p:attrName>ppt_x</p:attrName>
                                        </p:attrNameLst>
                                      </p:cBhvr>
                                      <p:tavLst>
                                        <p:tav tm="0">
                                          <p:val>
                                            <p:strVal val="#ppt_x-#ppt_w*1.125000"/>
                                          </p:val>
                                        </p:tav>
                                        <p:tav tm="100000">
                                          <p:val>
                                            <p:strVal val="#ppt_x"/>
                                          </p:val>
                                        </p:tav>
                                      </p:tavLst>
                                    </p:anim>
                                    <p:animEffect transition="in" filter="wipe(right)">
                                      <p:cBhvr>
                                        <p:cTn id="43" dur="700"/>
                                        <p:tgtEl>
                                          <p:spTgt spid="42"/>
                                        </p:tgtEl>
                                      </p:cBhvr>
                                    </p:animEffect>
                                  </p:childTnLst>
                                </p:cTn>
                              </p:par>
                            </p:childTnLst>
                          </p:cTn>
                        </p:par>
                        <p:par>
                          <p:cTn id="44" fill="hold">
                            <p:stCondLst>
                              <p:cond delay="1700"/>
                            </p:stCondLst>
                            <p:childTnLst>
                              <p:par>
                                <p:cTn id="45" presetID="22" presetClass="entr" presetSubtype="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left)">
                                      <p:cBhvr>
                                        <p:cTn id="50" dur="500"/>
                                        <p:tgtEl>
                                          <p:spTgt spid="7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left)">
                                      <p:cBhvr>
                                        <p:cTn id="53" dur="500"/>
                                        <p:tgtEl>
                                          <p:spTgt spid="7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left)">
                                      <p:cBhvr>
                                        <p:cTn id="59" dur="500"/>
                                        <p:tgtEl>
                                          <p:spTgt spid="7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left)">
                                      <p:cBhvr>
                                        <p:cTn id="62" dur="500"/>
                                        <p:tgtEl>
                                          <p:spTgt spid="8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childTnLst>
                          </p:cTn>
                        </p:par>
                        <p:par>
                          <p:cTn id="71" fill="hold">
                            <p:stCondLst>
                              <p:cond delay="500"/>
                            </p:stCondLst>
                            <p:childTnLst>
                              <p:par>
                                <p:cTn id="72" presetID="21" presetClass="entr" presetSubtype="1" fill="hold" grpId="0" nodeType="after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heel(1)">
                                      <p:cBhvr>
                                        <p:cTn id="74" dur="1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2" grpId="0" animBg="1"/>
      <p:bldP spid="43" grpId="0" animBg="1"/>
      <p:bldP spid="45" grpId="0" animBg="1"/>
      <p:bldP spid="67" grpId="0" animBg="1"/>
      <p:bldP spid="70" grpId="0" animBg="1"/>
      <p:bldP spid="73" grpId="0" animBg="1"/>
      <p:bldP spid="76" grpId="0" animBg="1"/>
      <p:bldP spid="100" grpId="0" animBg="1"/>
      <p:bldP spid="79" grpId="0" animBg="1"/>
      <p:bldP spid="82" grpId="0" animBg="1"/>
      <p:bldP spid="85"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7323D-0781-4191-89AE-7FB0AD29CC7F}"/>
              </a:ext>
            </a:extLst>
          </p:cNvPr>
          <p:cNvSpPr>
            <a:spLocks noGrp="1"/>
          </p:cNvSpPr>
          <p:nvPr>
            <p:ph type="title"/>
          </p:nvPr>
        </p:nvSpPr>
        <p:spPr/>
        <p:txBody>
          <a:bodyPr/>
          <a:lstStyle/>
          <a:p>
            <a:r>
              <a:rPr lang="en-US"/>
              <a:t>The last 20 years…		   				</a:t>
            </a:r>
            <a:endParaRPr lang="en-EN"/>
          </a:p>
        </p:txBody>
      </p:sp>
      <p:sp>
        <p:nvSpPr>
          <p:cNvPr id="69" name="Content Placeholder 14">
            <a:extLst>
              <a:ext uri="{FF2B5EF4-FFF2-40B4-BE49-F238E27FC236}">
                <a16:creationId xmlns:a16="http://schemas.microsoft.com/office/drawing/2014/main" id="{72694B14-F914-417F-A67E-984C6FDECE10}"/>
              </a:ext>
            </a:extLst>
          </p:cNvPr>
          <p:cNvSpPr txBox="1">
            <a:spLocks/>
          </p:cNvSpPr>
          <p:nvPr/>
        </p:nvSpPr>
        <p:spPr>
          <a:xfrm>
            <a:off x="7621157" y="3838022"/>
            <a:ext cx="4202473" cy="2443046"/>
          </a:xfrm>
          <a:prstGeom prst="rect">
            <a:avLst/>
          </a:prstGeom>
        </p:spPr>
        <p:txBody>
          <a:bodyPr vert="horz" lIns="179285" tIns="143428" rIns="179285" bIns="14342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33" lvl="1" indent="-283233" defTabSz="914225">
              <a:defRPr/>
            </a:pPr>
            <a:r>
              <a:rPr lang="en-US" sz="1961">
                <a:gradFill>
                  <a:gsLst>
                    <a:gs pos="19000">
                      <a:srgbClr val="FFFFFF"/>
                    </a:gs>
                    <a:gs pos="48000">
                      <a:srgbClr val="FFFFFF"/>
                    </a:gs>
                  </a:gsLst>
                  <a:lin ang="5400000" scaled="0"/>
                </a:gradFill>
                <a:latin typeface="Segoe UI Semilight"/>
              </a:rPr>
              <a:t>Focused on faults, uptime and isolated automation</a:t>
            </a:r>
          </a:p>
          <a:p>
            <a:pPr marL="283233" lvl="1" indent="-283233" defTabSz="914225">
              <a:defRPr/>
            </a:pPr>
            <a:r>
              <a:rPr lang="en-US" sz="1961">
                <a:gradFill>
                  <a:gsLst>
                    <a:gs pos="19000">
                      <a:srgbClr val="FFFFFF"/>
                    </a:gs>
                    <a:gs pos="48000">
                      <a:srgbClr val="FFFFFF"/>
                    </a:gs>
                  </a:gsLst>
                  <a:lin ang="5400000" scaled="0"/>
                </a:gradFill>
                <a:latin typeface="Segoe UI Semilight"/>
              </a:rPr>
              <a:t>Focus on reliability, compliance, and financial management</a:t>
            </a:r>
          </a:p>
          <a:p>
            <a:pPr marL="283233" lvl="1" indent="-283233" defTabSz="914225">
              <a:defRPr/>
            </a:pPr>
            <a:r>
              <a:rPr lang="en-CA" sz="1961">
                <a:gradFill>
                  <a:gsLst>
                    <a:gs pos="19000">
                      <a:srgbClr val="FFFFFF"/>
                    </a:gs>
                    <a:gs pos="48000">
                      <a:srgbClr val="FFFFFF"/>
                    </a:gs>
                  </a:gsLst>
                  <a:lin ang="5400000" scaled="0"/>
                </a:gradFill>
                <a:latin typeface="Segoe UI Semilight"/>
              </a:rPr>
              <a:t>Intermediaries, strict control, and long lead times to deploy</a:t>
            </a:r>
            <a:endParaRPr lang="en-US" sz="1961">
              <a:gradFill>
                <a:gsLst>
                  <a:gs pos="19000">
                    <a:srgbClr val="FFFFFF"/>
                  </a:gs>
                  <a:gs pos="48000">
                    <a:srgbClr val="FFFFFF"/>
                  </a:gs>
                </a:gsLst>
                <a:lin ang="5400000" scaled="0"/>
              </a:gradFill>
              <a:latin typeface="Segoe UI Semilight"/>
            </a:endParaRPr>
          </a:p>
          <a:p>
            <a:pPr marL="685668" lvl="1" indent="-228556" defTabSz="914225">
              <a:defRPr/>
            </a:pPr>
            <a:endParaRPr lang="en-US" sz="1961">
              <a:gradFill>
                <a:gsLst>
                  <a:gs pos="19000">
                    <a:srgbClr val="FFFFFF"/>
                  </a:gs>
                  <a:gs pos="48000">
                    <a:srgbClr val="FFFFFF"/>
                  </a:gs>
                </a:gsLst>
                <a:lin ang="5400000" scaled="0"/>
              </a:gradFill>
              <a:latin typeface="Segoe UI Semilight"/>
            </a:endParaRPr>
          </a:p>
        </p:txBody>
      </p:sp>
      <p:sp>
        <p:nvSpPr>
          <p:cNvPr id="70" name="Rectangle 69">
            <a:extLst>
              <a:ext uri="{FF2B5EF4-FFF2-40B4-BE49-F238E27FC236}">
                <a16:creationId xmlns:a16="http://schemas.microsoft.com/office/drawing/2014/main" id="{F98B7728-8369-4B78-8055-114B59184CCD}"/>
              </a:ext>
            </a:extLst>
          </p:cNvPr>
          <p:cNvSpPr/>
          <p:nvPr/>
        </p:nvSpPr>
        <p:spPr>
          <a:xfrm>
            <a:off x="669187" y="1639490"/>
            <a:ext cx="4075111" cy="14078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3921" kern="0">
                <a:gradFill>
                  <a:gsLst>
                    <a:gs pos="19000">
                      <a:srgbClr val="FFFFFF"/>
                    </a:gs>
                    <a:gs pos="48000">
                      <a:srgbClr val="FFFFFF"/>
                    </a:gs>
                  </a:gsLst>
                  <a:lin ang="5400000" scaled="0"/>
                </a:gradFill>
                <a:latin typeface="Segoe UI Light"/>
              </a:rPr>
              <a:t>Development</a:t>
            </a:r>
          </a:p>
        </p:txBody>
      </p:sp>
      <p:sp>
        <p:nvSpPr>
          <p:cNvPr id="71" name="Rectangle 70">
            <a:extLst>
              <a:ext uri="{FF2B5EF4-FFF2-40B4-BE49-F238E27FC236}">
                <a16:creationId xmlns:a16="http://schemas.microsoft.com/office/drawing/2014/main" id="{FFE66356-85F7-4DB4-8F1F-9DCA99AFE5C0}"/>
              </a:ext>
            </a:extLst>
          </p:cNvPr>
          <p:cNvSpPr/>
          <p:nvPr/>
        </p:nvSpPr>
        <p:spPr>
          <a:xfrm>
            <a:off x="669185"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Develop</a:t>
            </a:r>
          </a:p>
        </p:txBody>
      </p:sp>
      <p:sp>
        <p:nvSpPr>
          <p:cNvPr id="72" name="Rectangle 71">
            <a:extLst>
              <a:ext uri="{FF2B5EF4-FFF2-40B4-BE49-F238E27FC236}">
                <a16:creationId xmlns:a16="http://schemas.microsoft.com/office/drawing/2014/main" id="{ED6CBFA3-AD05-4AD8-9AFE-944D6C7E2C5A}"/>
              </a:ext>
            </a:extLst>
          </p:cNvPr>
          <p:cNvSpPr/>
          <p:nvPr/>
        </p:nvSpPr>
        <p:spPr>
          <a:xfrm>
            <a:off x="2049359"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Test</a:t>
            </a:r>
          </a:p>
        </p:txBody>
      </p:sp>
      <p:sp>
        <p:nvSpPr>
          <p:cNvPr id="73" name="Rectangle 72">
            <a:extLst>
              <a:ext uri="{FF2B5EF4-FFF2-40B4-BE49-F238E27FC236}">
                <a16:creationId xmlns:a16="http://schemas.microsoft.com/office/drawing/2014/main" id="{D9343770-68A1-4EDE-B5B6-07D797327F7E}"/>
              </a:ext>
            </a:extLst>
          </p:cNvPr>
          <p:cNvSpPr/>
          <p:nvPr/>
        </p:nvSpPr>
        <p:spPr>
          <a:xfrm>
            <a:off x="3424131"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Maintain</a:t>
            </a:r>
          </a:p>
        </p:txBody>
      </p:sp>
      <p:sp>
        <p:nvSpPr>
          <p:cNvPr id="74" name="Rectangle 73">
            <a:extLst>
              <a:ext uri="{FF2B5EF4-FFF2-40B4-BE49-F238E27FC236}">
                <a16:creationId xmlns:a16="http://schemas.microsoft.com/office/drawing/2014/main" id="{30237F01-D7E0-4033-B796-91F4CCA2C380}"/>
              </a:ext>
            </a:extLst>
          </p:cNvPr>
          <p:cNvSpPr/>
          <p:nvPr/>
        </p:nvSpPr>
        <p:spPr>
          <a:xfrm>
            <a:off x="7503340" y="1664927"/>
            <a:ext cx="4075111" cy="140781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3921" kern="0">
                <a:gradFill>
                  <a:gsLst>
                    <a:gs pos="19000">
                      <a:srgbClr val="FFFFFF"/>
                    </a:gs>
                    <a:gs pos="48000">
                      <a:srgbClr val="FFFFFF"/>
                    </a:gs>
                  </a:gsLst>
                  <a:lin ang="5400000" scaled="0"/>
                </a:gradFill>
                <a:latin typeface="Segoe UI Light"/>
              </a:rPr>
              <a:t>Operations</a:t>
            </a:r>
          </a:p>
        </p:txBody>
      </p:sp>
      <p:sp>
        <p:nvSpPr>
          <p:cNvPr id="75" name="Rectangle 74">
            <a:extLst>
              <a:ext uri="{FF2B5EF4-FFF2-40B4-BE49-F238E27FC236}">
                <a16:creationId xmlns:a16="http://schemas.microsoft.com/office/drawing/2014/main" id="{D2CBE921-2783-45CF-8AA5-A415871E9D8C}"/>
              </a:ext>
            </a:extLst>
          </p:cNvPr>
          <p:cNvSpPr/>
          <p:nvPr/>
        </p:nvSpPr>
        <p:spPr>
          <a:xfrm>
            <a:off x="7503342" y="3118661"/>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600" kern="0" dirty="0">
                <a:gradFill>
                  <a:gsLst>
                    <a:gs pos="19000">
                      <a:srgbClr val="FFFFFF"/>
                    </a:gs>
                    <a:gs pos="48000">
                      <a:srgbClr val="FFFFFF"/>
                    </a:gs>
                  </a:gsLst>
                  <a:lin ang="5400000" scaled="0"/>
                </a:gradFill>
                <a:latin typeface="Segoe UI Semilight"/>
              </a:rPr>
              <a:t>Provision</a:t>
            </a:r>
          </a:p>
        </p:txBody>
      </p:sp>
      <p:sp>
        <p:nvSpPr>
          <p:cNvPr id="76" name="Rectangle 75">
            <a:extLst>
              <a:ext uri="{FF2B5EF4-FFF2-40B4-BE49-F238E27FC236}">
                <a16:creationId xmlns:a16="http://schemas.microsoft.com/office/drawing/2014/main" id="{9B900F95-F45B-423E-B6C2-37C5683D05A4}"/>
              </a:ext>
            </a:extLst>
          </p:cNvPr>
          <p:cNvSpPr/>
          <p:nvPr/>
        </p:nvSpPr>
        <p:spPr>
          <a:xfrm>
            <a:off x="8535379" y="3118660"/>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600" kern="0">
                <a:gradFill>
                  <a:gsLst>
                    <a:gs pos="19000">
                      <a:srgbClr val="FFFFFF"/>
                    </a:gs>
                    <a:gs pos="48000">
                      <a:srgbClr val="FFFFFF"/>
                    </a:gs>
                  </a:gsLst>
                  <a:lin ang="5400000" scaled="0"/>
                </a:gradFill>
                <a:latin typeface="Segoe UI Semilight"/>
              </a:rPr>
              <a:t>Stabilize</a:t>
            </a:r>
          </a:p>
        </p:txBody>
      </p:sp>
      <p:sp>
        <p:nvSpPr>
          <p:cNvPr id="77" name="Rectangle 76">
            <a:extLst>
              <a:ext uri="{FF2B5EF4-FFF2-40B4-BE49-F238E27FC236}">
                <a16:creationId xmlns:a16="http://schemas.microsoft.com/office/drawing/2014/main" id="{8EE46DAF-8415-4BFC-AA33-AC39EF69FB59}"/>
              </a:ext>
            </a:extLst>
          </p:cNvPr>
          <p:cNvSpPr/>
          <p:nvPr/>
        </p:nvSpPr>
        <p:spPr>
          <a:xfrm>
            <a:off x="9567417" y="3118659"/>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Deploy</a:t>
            </a:r>
          </a:p>
        </p:txBody>
      </p:sp>
      <p:sp>
        <p:nvSpPr>
          <p:cNvPr id="78" name="Rectangle 77">
            <a:extLst>
              <a:ext uri="{FF2B5EF4-FFF2-40B4-BE49-F238E27FC236}">
                <a16:creationId xmlns:a16="http://schemas.microsoft.com/office/drawing/2014/main" id="{D28C5AF6-2629-4D0B-A1DC-23EF45BFEC88}"/>
              </a:ext>
            </a:extLst>
          </p:cNvPr>
          <p:cNvSpPr/>
          <p:nvPr/>
        </p:nvSpPr>
        <p:spPr>
          <a:xfrm>
            <a:off x="10599455" y="3118659"/>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Support</a:t>
            </a:r>
          </a:p>
        </p:txBody>
      </p:sp>
      <p:sp>
        <p:nvSpPr>
          <p:cNvPr id="79" name="Content Placeholder 14">
            <a:extLst>
              <a:ext uri="{FF2B5EF4-FFF2-40B4-BE49-F238E27FC236}">
                <a16:creationId xmlns:a16="http://schemas.microsoft.com/office/drawing/2014/main" id="{B9F9C08F-9D34-4CB8-9C68-19B77F0EEE04}"/>
              </a:ext>
            </a:extLst>
          </p:cNvPr>
          <p:cNvSpPr txBox="1">
            <a:spLocks/>
          </p:cNvSpPr>
          <p:nvPr/>
        </p:nvSpPr>
        <p:spPr>
          <a:xfrm>
            <a:off x="602866" y="3838022"/>
            <a:ext cx="4202473" cy="2443046"/>
          </a:xfrm>
          <a:prstGeom prst="rect">
            <a:avLst/>
          </a:prstGeom>
        </p:spPr>
        <p:txBody>
          <a:bodyPr vert="horz" lIns="179285" tIns="143428" rIns="179285" bIns="14342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33" lvl="1" indent="-283233" defTabSz="914225">
              <a:defRPr/>
            </a:pPr>
            <a:r>
              <a:rPr lang="en-US" sz="1961">
                <a:gradFill>
                  <a:gsLst>
                    <a:gs pos="19000">
                      <a:srgbClr val="FFFFFF"/>
                    </a:gs>
                    <a:gs pos="48000">
                      <a:srgbClr val="FFFFFF"/>
                    </a:gs>
                  </a:gsLst>
                  <a:lin ang="5400000" scaled="0"/>
                </a:gradFill>
                <a:latin typeface="Segoe UI Semilight"/>
              </a:rPr>
              <a:t>Translate business requirements to code</a:t>
            </a:r>
          </a:p>
          <a:p>
            <a:pPr marL="283233" lvl="1" indent="-283233" defTabSz="914225">
              <a:defRPr/>
            </a:pPr>
            <a:r>
              <a:rPr lang="en-US" sz="1961">
                <a:gradFill>
                  <a:gsLst>
                    <a:gs pos="19000">
                      <a:srgbClr val="FFFFFF"/>
                    </a:gs>
                    <a:gs pos="48000">
                      <a:srgbClr val="FFFFFF"/>
                    </a:gs>
                  </a:gsLst>
                  <a:lin ang="5400000" scaled="0"/>
                </a:gradFill>
                <a:latin typeface="Segoe UI Semilight"/>
              </a:rPr>
              <a:t>Focus on completing feature work on time with quality</a:t>
            </a:r>
          </a:p>
          <a:p>
            <a:pPr marL="685668" lvl="1" indent="-228556" defTabSz="914225">
              <a:defRPr/>
            </a:pPr>
            <a:endParaRPr lang="en-US" sz="1961">
              <a:gradFill>
                <a:gsLst>
                  <a:gs pos="19000">
                    <a:srgbClr val="FFFFFF"/>
                  </a:gs>
                  <a:gs pos="48000">
                    <a:srgbClr val="FFFFFF"/>
                  </a:gs>
                </a:gsLst>
                <a:lin ang="5400000" scaled="0"/>
              </a:gradFill>
              <a:latin typeface="Segoe UI Semilight"/>
            </a:endParaRPr>
          </a:p>
        </p:txBody>
      </p:sp>
      <p:sp>
        <p:nvSpPr>
          <p:cNvPr id="85" name="Rectangle 84">
            <a:extLst>
              <a:ext uri="{FF2B5EF4-FFF2-40B4-BE49-F238E27FC236}">
                <a16:creationId xmlns:a16="http://schemas.microsoft.com/office/drawing/2014/main" id="{7C78495E-56D4-4FAE-B366-2F6F748A37EC}"/>
              </a:ext>
            </a:extLst>
          </p:cNvPr>
          <p:cNvSpPr/>
          <p:nvPr/>
        </p:nvSpPr>
        <p:spPr bwMode="auto">
          <a:xfrm>
            <a:off x="5065112" y="487"/>
            <a:ext cx="2061777" cy="68570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353" b="1">
                <a:gradFill>
                  <a:gsLst>
                    <a:gs pos="19000">
                      <a:srgbClr val="FFFFFF"/>
                    </a:gs>
                    <a:gs pos="48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Chasm of despair</a:t>
            </a:r>
          </a:p>
        </p:txBody>
      </p:sp>
    </p:spTree>
    <p:extLst>
      <p:ext uri="{BB962C8B-B14F-4D97-AF65-F5344CB8AC3E}">
        <p14:creationId xmlns:p14="http://schemas.microsoft.com/office/powerpoint/2010/main" val="264806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6" presetClass="entr" presetSubtype="37" fill="hold" grpId="0" nodeType="withEffect">
                                  <p:stCondLst>
                                    <p:cond delay="1000"/>
                                  </p:stCondLst>
                                  <p:childTnLst>
                                    <p:set>
                                      <p:cBhvr>
                                        <p:cTn id="43" dur="1" fill="hold">
                                          <p:stCondLst>
                                            <p:cond delay="0"/>
                                          </p:stCondLst>
                                        </p:cTn>
                                        <p:tgtEl>
                                          <p:spTgt spid="85"/>
                                        </p:tgtEl>
                                        <p:attrNameLst>
                                          <p:attrName>style.visibility</p:attrName>
                                        </p:attrNameLst>
                                      </p:cBhvr>
                                      <p:to>
                                        <p:strVal val="visible"/>
                                      </p:to>
                                    </p:set>
                                    <p:animEffect transition="in" filter="barn(outVertical)">
                                      <p:cBhvr>
                                        <p:cTn id="4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F5D5BBC7-B45E-4D4D-919A-569C2BB6832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1730" y="10947"/>
            <a:ext cx="12190271" cy="6861082"/>
          </a:xfrm>
          <a:prstGeom prst="rect">
            <a:avLst/>
          </a:prstGeom>
          <a:solidFill>
            <a:schemeClr val="bg2"/>
          </a:solidFill>
        </p:spPr>
      </p:pic>
      <p:sp>
        <p:nvSpPr>
          <p:cNvPr id="20" name="TextBox 19">
            <a:extLst>
              <a:ext uri="{FF2B5EF4-FFF2-40B4-BE49-F238E27FC236}">
                <a16:creationId xmlns:a16="http://schemas.microsoft.com/office/drawing/2014/main" id="{8C2A9457-009C-4BF5-A891-0B5CE5CF469F}"/>
              </a:ext>
            </a:extLst>
          </p:cNvPr>
          <p:cNvSpPr txBox="1">
            <a:spLocks noChangeAspect="1"/>
          </p:cNvSpPr>
          <p:nvPr/>
        </p:nvSpPr>
        <p:spPr>
          <a:xfrm>
            <a:off x="3260934" y="4858788"/>
            <a:ext cx="1089433"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Process</a:t>
            </a:r>
          </a:p>
        </p:txBody>
      </p:sp>
      <p:sp>
        <p:nvSpPr>
          <p:cNvPr id="21" name="TextBox 20">
            <a:extLst>
              <a:ext uri="{FF2B5EF4-FFF2-40B4-BE49-F238E27FC236}">
                <a16:creationId xmlns:a16="http://schemas.microsoft.com/office/drawing/2014/main" id="{310E6189-7ABA-4789-B6C9-A4E80548708F}"/>
              </a:ext>
            </a:extLst>
          </p:cNvPr>
          <p:cNvSpPr txBox="1">
            <a:spLocks noChangeAspect="1"/>
          </p:cNvSpPr>
          <p:nvPr/>
        </p:nvSpPr>
        <p:spPr>
          <a:xfrm>
            <a:off x="7674511" y="4858788"/>
            <a:ext cx="1199625"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Platform</a:t>
            </a:r>
          </a:p>
        </p:txBody>
      </p:sp>
      <p:sp>
        <p:nvSpPr>
          <p:cNvPr id="22" name="TextBox 21">
            <a:extLst>
              <a:ext uri="{FF2B5EF4-FFF2-40B4-BE49-F238E27FC236}">
                <a16:creationId xmlns:a16="http://schemas.microsoft.com/office/drawing/2014/main" id="{014596EB-9CF9-44AA-B5CD-6031BB0B2CF5}"/>
              </a:ext>
            </a:extLst>
          </p:cNvPr>
          <p:cNvSpPr txBox="1">
            <a:spLocks noChangeAspect="1"/>
          </p:cNvSpPr>
          <p:nvPr/>
        </p:nvSpPr>
        <p:spPr>
          <a:xfrm>
            <a:off x="5427136" y="1511914"/>
            <a:ext cx="1337728"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Outcomes</a:t>
            </a:r>
          </a:p>
        </p:txBody>
      </p:sp>
      <p:sp>
        <p:nvSpPr>
          <p:cNvPr id="38" name="TextBox 37">
            <a:extLst>
              <a:ext uri="{FF2B5EF4-FFF2-40B4-BE49-F238E27FC236}">
                <a16:creationId xmlns:a16="http://schemas.microsoft.com/office/drawing/2014/main" id="{AE8DEA53-5982-4FC6-A3F6-A1675A7EDF89}"/>
              </a:ext>
            </a:extLst>
          </p:cNvPr>
          <p:cNvSpPr txBox="1">
            <a:spLocks noChangeAspect="1"/>
          </p:cNvSpPr>
          <p:nvPr/>
        </p:nvSpPr>
        <p:spPr>
          <a:xfrm>
            <a:off x="2991437" y="3249016"/>
            <a:ext cx="1070575"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Culture</a:t>
            </a:r>
          </a:p>
        </p:txBody>
      </p:sp>
      <p:sp>
        <p:nvSpPr>
          <p:cNvPr id="40" name="TextBox 39">
            <a:extLst>
              <a:ext uri="{FF2B5EF4-FFF2-40B4-BE49-F238E27FC236}">
                <a16:creationId xmlns:a16="http://schemas.microsoft.com/office/drawing/2014/main" id="{B1EC14BA-8688-4441-928B-3F6BD43A0B3D}"/>
              </a:ext>
            </a:extLst>
          </p:cNvPr>
          <p:cNvSpPr txBox="1">
            <a:spLocks noChangeAspect="1"/>
          </p:cNvSpPr>
          <p:nvPr/>
        </p:nvSpPr>
        <p:spPr>
          <a:xfrm>
            <a:off x="8035153" y="3249016"/>
            <a:ext cx="1288509"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Toolchain</a:t>
            </a:r>
          </a:p>
        </p:txBody>
      </p:sp>
      <p:sp>
        <p:nvSpPr>
          <p:cNvPr id="42" name="MS cloud text">
            <a:extLst>
              <a:ext uri="{FF2B5EF4-FFF2-40B4-BE49-F238E27FC236}">
                <a16:creationId xmlns:a16="http://schemas.microsoft.com/office/drawing/2014/main" id="{EBA2489A-40D6-4C5F-BF69-6EB472E68981}"/>
              </a:ext>
            </a:extLst>
          </p:cNvPr>
          <p:cNvSpPr txBox="1">
            <a:spLocks/>
          </p:cNvSpPr>
          <p:nvPr/>
        </p:nvSpPr>
        <p:spPr>
          <a:xfrm>
            <a:off x="12240070" y="1733986"/>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Foundation</a:t>
            </a:r>
          </a:p>
        </p:txBody>
      </p:sp>
      <p:sp>
        <p:nvSpPr>
          <p:cNvPr id="51" name="Title 50">
            <a:extLst>
              <a:ext uri="{FF2B5EF4-FFF2-40B4-BE49-F238E27FC236}">
                <a16:creationId xmlns:a16="http://schemas.microsoft.com/office/drawing/2014/main" id="{2A3CECC5-B1AD-44C9-B804-DC02541F5744}"/>
              </a:ext>
            </a:extLst>
          </p:cNvPr>
          <p:cNvSpPr>
            <a:spLocks noGrp="1"/>
          </p:cNvSpPr>
          <p:nvPr>
            <p:ph type="title"/>
          </p:nvPr>
        </p:nvSpPr>
        <p:spPr/>
        <p:txBody>
          <a:bodyPr/>
          <a:lstStyle/>
          <a:p>
            <a:r>
              <a:rPr lang="en-US" dirty="0"/>
              <a:t>The next 20 years will be a period of alignment</a:t>
            </a:r>
          </a:p>
        </p:txBody>
      </p:sp>
      <p:sp>
        <p:nvSpPr>
          <p:cNvPr id="52" name="Oval 51">
            <a:extLst>
              <a:ext uri="{FF2B5EF4-FFF2-40B4-BE49-F238E27FC236}">
                <a16:creationId xmlns:a16="http://schemas.microsoft.com/office/drawing/2014/main" id="{9D8F7E97-7016-4795-A5B4-B7503A16192B}"/>
              </a:ext>
            </a:extLst>
          </p:cNvPr>
          <p:cNvSpPr>
            <a:spLocks noChangeAspect="1"/>
          </p:cNvSpPr>
          <p:nvPr/>
        </p:nvSpPr>
        <p:spPr bwMode="auto">
          <a:xfrm>
            <a:off x="4502643" y="2407933"/>
            <a:ext cx="3186714" cy="3186712"/>
          </a:xfrm>
          <a:prstGeom prst="ellipse">
            <a:avLst/>
          </a:prstGeom>
          <a:noFill/>
          <a:ln w="2540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56" name="MS cloud text">
            <a:extLst>
              <a:ext uri="{FF2B5EF4-FFF2-40B4-BE49-F238E27FC236}">
                <a16:creationId xmlns:a16="http://schemas.microsoft.com/office/drawing/2014/main" id="{D85CF670-5768-45B9-A4B7-63857052CE3B}"/>
              </a:ext>
            </a:extLst>
          </p:cNvPr>
          <p:cNvSpPr txBox="1">
            <a:spLocks/>
          </p:cNvSpPr>
          <p:nvPr/>
        </p:nvSpPr>
        <p:spPr>
          <a:xfrm>
            <a:off x="12314522" y="2316968"/>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Reliable</a:t>
            </a:r>
          </a:p>
        </p:txBody>
      </p:sp>
      <p:sp>
        <p:nvSpPr>
          <p:cNvPr id="57" name="MS cloud text">
            <a:extLst>
              <a:ext uri="{FF2B5EF4-FFF2-40B4-BE49-F238E27FC236}">
                <a16:creationId xmlns:a16="http://schemas.microsoft.com/office/drawing/2014/main" id="{7FA0C6EA-6C1A-4F0D-AEB2-93DAD967FFFB}"/>
              </a:ext>
            </a:extLst>
          </p:cNvPr>
          <p:cNvSpPr txBox="1">
            <a:spLocks/>
          </p:cNvSpPr>
          <p:nvPr/>
        </p:nvSpPr>
        <p:spPr>
          <a:xfrm>
            <a:off x="12313658" y="2929672"/>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Repeatable</a:t>
            </a:r>
          </a:p>
        </p:txBody>
      </p:sp>
      <p:sp>
        <p:nvSpPr>
          <p:cNvPr id="58" name="MS cloud text">
            <a:extLst>
              <a:ext uri="{FF2B5EF4-FFF2-40B4-BE49-F238E27FC236}">
                <a16:creationId xmlns:a16="http://schemas.microsoft.com/office/drawing/2014/main" id="{4724796B-4A68-4FF9-A081-8C239C5005B5}"/>
              </a:ext>
            </a:extLst>
          </p:cNvPr>
          <p:cNvSpPr txBox="1">
            <a:spLocks/>
          </p:cNvSpPr>
          <p:nvPr/>
        </p:nvSpPr>
        <p:spPr>
          <a:xfrm>
            <a:off x="12313658" y="3502447"/>
            <a:ext cx="1762845"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Aspirational</a:t>
            </a:r>
          </a:p>
        </p:txBody>
      </p:sp>
      <p:sp>
        <p:nvSpPr>
          <p:cNvPr id="35" name="Oval 34">
            <a:extLst>
              <a:ext uri="{FF2B5EF4-FFF2-40B4-BE49-F238E27FC236}">
                <a16:creationId xmlns:a16="http://schemas.microsoft.com/office/drawing/2014/main" id="{82EE724E-4CDC-4E55-92D4-D828F569DDF6}"/>
              </a:ext>
            </a:extLst>
          </p:cNvPr>
          <p:cNvSpPr/>
          <p:nvPr/>
        </p:nvSpPr>
        <p:spPr bwMode="auto">
          <a:xfrm>
            <a:off x="6875038" y="4753647"/>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37C850C7-0E49-4893-9E29-29FEB99747E7}"/>
              </a:ext>
            </a:extLst>
          </p:cNvPr>
          <p:cNvSpPr/>
          <p:nvPr/>
        </p:nvSpPr>
        <p:spPr bwMode="auto">
          <a:xfrm>
            <a:off x="4217555" y="3143875"/>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cs typeface="Segoe UI" pitchFamily="34" charset="0"/>
            </a:endParaRPr>
          </a:p>
        </p:txBody>
      </p:sp>
      <p:grpSp>
        <p:nvGrpSpPr>
          <p:cNvPr id="2" name="Group 1">
            <a:extLst>
              <a:ext uri="{FF2B5EF4-FFF2-40B4-BE49-F238E27FC236}">
                <a16:creationId xmlns:a16="http://schemas.microsoft.com/office/drawing/2014/main" id="{632C2512-F0FF-40FD-AEC1-DE94AAA57417}"/>
              </a:ext>
            </a:extLst>
          </p:cNvPr>
          <p:cNvGrpSpPr/>
          <p:nvPr/>
        </p:nvGrpSpPr>
        <p:grpSpPr>
          <a:xfrm>
            <a:off x="5737430" y="2075874"/>
            <a:ext cx="717140" cy="717140"/>
            <a:chOff x="3551761" y="1583396"/>
            <a:chExt cx="731520" cy="731520"/>
          </a:xfrm>
        </p:grpSpPr>
        <p:sp>
          <p:nvSpPr>
            <p:cNvPr id="28" name="Oval 27">
              <a:extLst>
                <a:ext uri="{FF2B5EF4-FFF2-40B4-BE49-F238E27FC236}">
                  <a16:creationId xmlns:a16="http://schemas.microsoft.com/office/drawing/2014/main" id="{5D1E30BD-26A8-47C3-B6CD-FC8114BCECA6}"/>
                </a:ext>
              </a:extLst>
            </p:cNvPr>
            <p:cNvSpPr/>
            <p:nvPr/>
          </p:nvSpPr>
          <p:spPr bwMode="auto">
            <a:xfrm>
              <a:off x="3551761" y="1583396"/>
              <a:ext cx="731520" cy="73152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cs typeface="Segoe UI" pitchFamily="34" charset="0"/>
              </a:endParaRPr>
            </a:p>
          </p:txBody>
        </p:sp>
        <p:sp>
          <p:nvSpPr>
            <p:cNvPr id="105" name="plan">
              <a:extLst>
                <a:ext uri="{FF2B5EF4-FFF2-40B4-BE49-F238E27FC236}">
                  <a16:creationId xmlns:a16="http://schemas.microsoft.com/office/drawing/2014/main" id="{D1BA8802-B585-45A5-A676-5F7FA9574814}"/>
                </a:ext>
              </a:extLst>
            </p:cNvPr>
            <p:cNvSpPr>
              <a:spLocks noChangeAspect="1" noEditPoints="1"/>
            </p:cNvSpPr>
            <p:nvPr/>
          </p:nvSpPr>
          <p:spPr bwMode="auto">
            <a:xfrm>
              <a:off x="3746533" y="1777495"/>
              <a:ext cx="341976" cy="343322"/>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lin ang="5400000" scaled="1"/>
                </a:gradFill>
                <a:latin typeface="Segoe UI Semilight"/>
              </a:endParaRPr>
            </a:p>
          </p:txBody>
        </p:sp>
      </p:grpSp>
      <p:sp>
        <p:nvSpPr>
          <p:cNvPr id="32" name="Oval 31">
            <a:extLst>
              <a:ext uri="{FF2B5EF4-FFF2-40B4-BE49-F238E27FC236}">
                <a16:creationId xmlns:a16="http://schemas.microsoft.com/office/drawing/2014/main" id="{8DC6787D-0D96-4488-9FCD-7450ED6610E2}"/>
              </a:ext>
            </a:extLst>
          </p:cNvPr>
          <p:cNvSpPr/>
          <p:nvPr/>
        </p:nvSpPr>
        <p:spPr bwMode="auto">
          <a:xfrm>
            <a:off x="4646441" y="4753647"/>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cs typeface="Segoe UI" pitchFamily="34" charset="0"/>
            </a:endParaRPr>
          </a:p>
        </p:txBody>
      </p:sp>
      <p:sp>
        <p:nvSpPr>
          <p:cNvPr id="106" name="hand_2">
            <a:extLst>
              <a:ext uri="{FF2B5EF4-FFF2-40B4-BE49-F238E27FC236}">
                <a16:creationId xmlns:a16="http://schemas.microsoft.com/office/drawing/2014/main" id="{E8A504F4-487C-45E5-8064-77AF393E893D}"/>
              </a:ext>
            </a:extLst>
          </p:cNvPr>
          <p:cNvSpPr>
            <a:spLocks noChangeAspect="1"/>
          </p:cNvSpPr>
          <p:nvPr/>
        </p:nvSpPr>
        <p:spPr bwMode="auto">
          <a:xfrm>
            <a:off x="7035681" y="5011821"/>
            <a:ext cx="403391" cy="20079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45" name="Oval 44">
            <a:extLst>
              <a:ext uri="{FF2B5EF4-FFF2-40B4-BE49-F238E27FC236}">
                <a16:creationId xmlns:a16="http://schemas.microsoft.com/office/drawing/2014/main" id="{CA6A4E8D-0C3F-4D40-8CFA-E7472CF5D9DF}"/>
              </a:ext>
            </a:extLst>
          </p:cNvPr>
          <p:cNvSpPr/>
          <p:nvPr/>
        </p:nvSpPr>
        <p:spPr bwMode="auto">
          <a:xfrm>
            <a:off x="7305320" y="3143876"/>
            <a:ext cx="717141" cy="717141"/>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cs typeface="Segoe UI" pitchFamily="34" charset="0"/>
            </a:endParaRPr>
          </a:p>
        </p:txBody>
      </p:sp>
      <p:grpSp>
        <p:nvGrpSpPr>
          <p:cNvPr id="8" name="Group 7">
            <a:extLst>
              <a:ext uri="{FF2B5EF4-FFF2-40B4-BE49-F238E27FC236}">
                <a16:creationId xmlns:a16="http://schemas.microsoft.com/office/drawing/2014/main" id="{E7E45D8E-0DE3-483C-A2AD-2F3B7E853EF3}"/>
              </a:ext>
            </a:extLst>
          </p:cNvPr>
          <p:cNvGrpSpPr/>
          <p:nvPr/>
        </p:nvGrpSpPr>
        <p:grpSpPr>
          <a:xfrm rot="13500000">
            <a:off x="6848601" y="2583986"/>
            <a:ext cx="358307" cy="358570"/>
            <a:chOff x="1714626" y="3037701"/>
            <a:chExt cx="365492" cy="365760"/>
          </a:xfrm>
        </p:grpSpPr>
        <p:sp>
          <p:nvSpPr>
            <p:cNvPr id="7" name="Oval 6">
              <a:extLst>
                <a:ext uri="{FF2B5EF4-FFF2-40B4-BE49-F238E27FC236}">
                  <a16:creationId xmlns:a16="http://schemas.microsoft.com/office/drawing/2014/main" id="{D1E902D5-A069-4748-8FDD-0D76487AC4B8}"/>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PageRight_E761">
              <a:extLst>
                <a:ext uri="{FF2B5EF4-FFF2-40B4-BE49-F238E27FC236}">
                  <a16:creationId xmlns:a16="http://schemas.microsoft.com/office/drawing/2014/main" id="{141E9E1C-BFBB-4736-A4C3-30B7409B6753}"/>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46" name="Group 45">
            <a:extLst>
              <a:ext uri="{FF2B5EF4-FFF2-40B4-BE49-F238E27FC236}">
                <a16:creationId xmlns:a16="http://schemas.microsoft.com/office/drawing/2014/main" id="{CF7ED8F4-B379-40FD-B07F-280D05A60153}"/>
              </a:ext>
            </a:extLst>
          </p:cNvPr>
          <p:cNvGrpSpPr/>
          <p:nvPr/>
        </p:nvGrpSpPr>
        <p:grpSpPr>
          <a:xfrm rot="8100000">
            <a:off x="4906347" y="2583986"/>
            <a:ext cx="358307" cy="358570"/>
            <a:chOff x="1714626" y="3037701"/>
            <a:chExt cx="365492" cy="365760"/>
          </a:xfrm>
        </p:grpSpPr>
        <p:sp>
          <p:nvSpPr>
            <p:cNvPr id="47" name="Oval 46">
              <a:extLst>
                <a:ext uri="{FF2B5EF4-FFF2-40B4-BE49-F238E27FC236}">
                  <a16:creationId xmlns:a16="http://schemas.microsoft.com/office/drawing/2014/main" id="{5CCBB2DA-F818-4520-B42A-03D7542620FB}"/>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PageRight_E761">
              <a:extLst>
                <a:ext uri="{FF2B5EF4-FFF2-40B4-BE49-F238E27FC236}">
                  <a16:creationId xmlns:a16="http://schemas.microsoft.com/office/drawing/2014/main" id="{1A5011FA-66BB-4E46-82EA-223823654C9F}"/>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0" name="Group 59">
            <a:extLst>
              <a:ext uri="{FF2B5EF4-FFF2-40B4-BE49-F238E27FC236}">
                <a16:creationId xmlns:a16="http://schemas.microsoft.com/office/drawing/2014/main" id="{A6BFCCCA-8CFA-4FBF-B8BA-A0FF37C6F692}"/>
              </a:ext>
            </a:extLst>
          </p:cNvPr>
          <p:cNvGrpSpPr/>
          <p:nvPr/>
        </p:nvGrpSpPr>
        <p:grpSpPr>
          <a:xfrm rot="4500000">
            <a:off x="4398374" y="4237392"/>
            <a:ext cx="358307" cy="358570"/>
            <a:chOff x="1714626" y="3037701"/>
            <a:chExt cx="365492" cy="365760"/>
          </a:xfrm>
        </p:grpSpPr>
        <p:sp>
          <p:nvSpPr>
            <p:cNvPr id="61" name="Oval 60">
              <a:extLst>
                <a:ext uri="{FF2B5EF4-FFF2-40B4-BE49-F238E27FC236}">
                  <a16:creationId xmlns:a16="http://schemas.microsoft.com/office/drawing/2014/main" id="{75ACA66A-43DD-45FA-8C61-B17A95FE64F7}"/>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PageRight_E761">
              <a:extLst>
                <a:ext uri="{FF2B5EF4-FFF2-40B4-BE49-F238E27FC236}">
                  <a16:creationId xmlns:a16="http://schemas.microsoft.com/office/drawing/2014/main" id="{9DB22A9F-DDF9-41E3-B377-B9BC08B563DD}"/>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3" name="Group 62">
            <a:extLst>
              <a:ext uri="{FF2B5EF4-FFF2-40B4-BE49-F238E27FC236}">
                <a16:creationId xmlns:a16="http://schemas.microsoft.com/office/drawing/2014/main" id="{6117090C-CC55-4E76-B5FB-B8E2853081BD}"/>
              </a:ext>
            </a:extLst>
          </p:cNvPr>
          <p:cNvGrpSpPr/>
          <p:nvPr/>
        </p:nvGrpSpPr>
        <p:grpSpPr>
          <a:xfrm rot="17100000">
            <a:off x="7466139" y="4237392"/>
            <a:ext cx="358307" cy="358570"/>
            <a:chOff x="1714626" y="3037701"/>
            <a:chExt cx="365492" cy="365760"/>
          </a:xfrm>
        </p:grpSpPr>
        <p:sp>
          <p:nvSpPr>
            <p:cNvPr id="64" name="Oval 63">
              <a:extLst>
                <a:ext uri="{FF2B5EF4-FFF2-40B4-BE49-F238E27FC236}">
                  <a16:creationId xmlns:a16="http://schemas.microsoft.com/office/drawing/2014/main" id="{EFCF90AE-40A0-4182-A9BC-C481D508E761}"/>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PageRight_E761">
              <a:extLst>
                <a:ext uri="{FF2B5EF4-FFF2-40B4-BE49-F238E27FC236}">
                  <a16:creationId xmlns:a16="http://schemas.microsoft.com/office/drawing/2014/main" id="{31FD26BC-D623-4E25-A0ED-98537C3F6255}"/>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6" name="Group 65">
            <a:extLst>
              <a:ext uri="{FF2B5EF4-FFF2-40B4-BE49-F238E27FC236}">
                <a16:creationId xmlns:a16="http://schemas.microsoft.com/office/drawing/2014/main" id="{481421D7-38D6-4571-8F3D-8807281AE6AF}"/>
              </a:ext>
            </a:extLst>
          </p:cNvPr>
          <p:cNvGrpSpPr/>
          <p:nvPr/>
        </p:nvGrpSpPr>
        <p:grpSpPr>
          <a:xfrm rot="20700000">
            <a:off x="5962137" y="5412705"/>
            <a:ext cx="358307" cy="358570"/>
            <a:chOff x="1714626" y="3037701"/>
            <a:chExt cx="365492" cy="365760"/>
          </a:xfrm>
        </p:grpSpPr>
        <p:sp>
          <p:nvSpPr>
            <p:cNvPr id="67" name="Oval 66">
              <a:extLst>
                <a:ext uri="{FF2B5EF4-FFF2-40B4-BE49-F238E27FC236}">
                  <a16:creationId xmlns:a16="http://schemas.microsoft.com/office/drawing/2014/main" id="{A8AA80E6-9192-43E3-B5EA-8F4A083F4131}"/>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PageRight_E761">
              <a:extLst>
                <a:ext uri="{FF2B5EF4-FFF2-40B4-BE49-F238E27FC236}">
                  <a16:creationId xmlns:a16="http://schemas.microsoft.com/office/drawing/2014/main" id="{CB44BBE0-5C73-493F-870D-D3E217E464DB}"/>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sp>
        <p:nvSpPr>
          <p:cNvPr id="104" name="Forklift">
            <a:extLst>
              <a:ext uri="{FF2B5EF4-FFF2-40B4-BE49-F238E27FC236}">
                <a16:creationId xmlns:a16="http://schemas.microsoft.com/office/drawing/2014/main" id="{031CD050-8337-44F3-8E53-32C8BBED80EB}"/>
              </a:ext>
            </a:extLst>
          </p:cNvPr>
          <p:cNvSpPr>
            <a:spLocks noChangeAspect="1" noEditPoints="1"/>
          </p:cNvSpPr>
          <p:nvPr/>
        </p:nvSpPr>
        <p:spPr bwMode="auto">
          <a:xfrm>
            <a:off x="7480375" y="3332498"/>
            <a:ext cx="387356" cy="35857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07" name="circle">
            <a:extLst>
              <a:ext uri="{FF2B5EF4-FFF2-40B4-BE49-F238E27FC236}">
                <a16:creationId xmlns:a16="http://schemas.microsoft.com/office/drawing/2014/main" id="{DDE92DAF-C20A-45FD-8E05-27A8BBD26C86}"/>
              </a:ext>
            </a:extLst>
          </p:cNvPr>
          <p:cNvSpPr>
            <a:spLocks noChangeAspect="1" noEditPoints="1"/>
          </p:cNvSpPr>
          <p:nvPr/>
        </p:nvSpPr>
        <p:spPr bwMode="auto">
          <a:xfrm>
            <a:off x="4391776" y="3301508"/>
            <a:ext cx="358570" cy="364526"/>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103" name="Processing_E9F5">
            <a:extLst>
              <a:ext uri="{FF2B5EF4-FFF2-40B4-BE49-F238E27FC236}">
                <a16:creationId xmlns:a16="http://schemas.microsoft.com/office/drawing/2014/main" id="{1A6F0932-A9A8-4864-9086-C750074B7573}"/>
              </a:ext>
            </a:extLst>
          </p:cNvPr>
          <p:cNvSpPr>
            <a:spLocks noChangeAspect="1" noEditPoints="1"/>
          </p:cNvSpPr>
          <p:nvPr/>
        </p:nvSpPr>
        <p:spPr bwMode="auto">
          <a:xfrm>
            <a:off x="4787091" y="4932932"/>
            <a:ext cx="411707"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Tree>
    <p:extLst>
      <p:ext uri="{BB962C8B-B14F-4D97-AF65-F5344CB8AC3E}">
        <p14:creationId xmlns:p14="http://schemas.microsoft.com/office/powerpoint/2010/main" val="256407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5EDD-52E8-456F-8534-0D562E45CEA3}"/>
              </a:ext>
            </a:extLst>
          </p:cNvPr>
          <p:cNvSpPr/>
          <p:nvPr/>
        </p:nvSpPr>
        <p:spPr bwMode="auto">
          <a:xfrm>
            <a:off x="6731947" y="487"/>
            <a:ext cx="545918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9239F86-4742-4B40-8AE2-EC6C9A92D614}"/>
              </a:ext>
            </a:extLst>
          </p:cNvPr>
          <p:cNvSpPr>
            <a:spLocks noGrp="1"/>
          </p:cNvSpPr>
          <p:nvPr>
            <p:ph type="title"/>
          </p:nvPr>
        </p:nvSpPr>
        <p:spPr/>
        <p:txBody>
          <a:bodyPr/>
          <a:lstStyle/>
          <a:p>
            <a:r>
              <a:rPr lang="en-GB"/>
              <a:t>What is DevOps?</a:t>
            </a:r>
            <a:endParaRPr lang="en-US"/>
          </a:p>
        </p:txBody>
      </p:sp>
      <p:sp>
        <p:nvSpPr>
          <p:cNvPr id="10" name="Text Placeholder 9">
            <a:extLst>
              <a:ext uri="{FF2B5EF4-FFF2-40B4-BE49-F238E27FC236}">
                <a16:creationId xmlns:a16="http://schemas.microsoft.com/office/drawing/2014/main" id="{CE6AC5AD-B128-43D8-9319-689CA54AD9FC}"/>
              </a:ext>
            </a:extLst>
          </p:cNvPr>
          <p:cNvSpPr>
            <a:spLocks noGrp="1"/>
          </p:cNvSpPr>
          <p:nvPr>
            <p:ph type="body" sz="quarter" idx="10"/>
          </p:nvPr>
        </p:nvSpPr>
        <p:spPr>
          <a:xfrm>
            <a:off x="269240" y="2174182"/>
            <a:ext cx="6320907" cy="2598147"/>
          </a:xfrm>
        </p:spPr>
        <p:txBody>
          <a:bodyPr anchor="ctr"/>
          <a:lstStyle/>
          <a:p>
            <a:pPr>
              <a:lnSpc>
                <a:spcPct val="100000"/>
              </a:lnSpc>
            </a:pPr>
            <a:r>
              <a:rPr lang="en-GB" sz="3921"/>
              <a:t>DevOps is the union of people, process, and tools to enable continuous delivery of value to our customers.</a:t>
            </a:r>
          </a:p>
        </p:txBody>
      </p:sp>
      <p:pic>
        <p:nvPicPr>
          <p:cNvPr id="15" name="Picture 14">
            <a:extLst>
              <a:ext uri="{FF2B5EF4-FFF2-40B4-BE49-F238E27FC236}">
                <a16:creationId xmlns:a16="http://schemas.microsoft.com/office/drawing/2014/main" id="{EA45B614-3E66-4226-9FF3-C81B826B7D00}"/>
              </a:ext>
            </a:extLst>
          </p:cNvPr>
          <p:cNvPicPr>
            <a:picLocks noChangeAspect="1"/>
          </p:cNvPicPr>
          <p:nvPr/>
        </p:nvPicPr>
        <p:blipFill rotWithShape="1">
          <a:blip r:embed="rId3">
            <a:extLst>
              <a:ext uri="{28A0092B-C50C-407E-A947-70E740481C1C}">
                <a14:useLocalDpi xmlns:a14="http://schemas.microsoft.com/office/drawing/2010/main" val="0"/>
              </a:ext>
            </a:extLst>
          </a:blip>
          <a:srcRect l="12968" r="12268"/>
          <a:stretch/>
        </p:blipFill>
        <p:spPr>
          <a:xfrm>
            <a:off x="7054584" y="1930839"/>
            <a:ext cx="4813913" cy="3219382"/>
          </a:xfrm>
          <a:prstGeom prst="rect">
            <a:avLst/>
          </a:prstGeom>
        </p:spPr>
      </p:pic>
      <p:sp>
        <p:nvSpPr>
          <p:cNvPr id="5" name="TextBox 4"/>
          <p:cNvSpPr txBox="1"/>
          <p:nvPr/>
        </p:nvSpPr>
        <p:spPr>
          <a:xfrm>
            <a:off x="865" y="5969121"/>
            <a:ext cx="4036588" cy="888393"/>
          </a:xfrm>
          <a:prstGeom prst="rect">
            <a:avLst/>
          </a:prstGeom>
          <a:solidFill>
            <a:srgbClr val="3A4CA4"/>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Increase flow of value</a:t>
            </a:r>
          </a:p>
        </p:txBody>
      </p:sp>
      <p:sp>
        <p:nvSpPr>
          <p:cNvPr id="6" name="TextBox 5"/>
          <p:cNvSpPr txBox="1"/>
          <p:nvPr/>
        </p:nvSpPr>
        <p:spPr>
          <a:xfrm>
            <a:off x="4037453" y="5969121"/>
            <a:ext cx="4076841" cy="888391"/>
          </a:xfrm>
          <a:prstGeom prst="rect">
            <a:avLst/>
          </a:prstGeom>
          <a:solidFill>
            <a:srgbClr val="498BAA"/>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Shorten cycle times</a:t>
            </a:r>
          </a:p>
        </p:txBody>
      </p:sp>
      <p:sp>
        <p:nvSpPr>
          <p:cNvPr id="7" name="TextBox 6"/>
          <p:cNvSpPr txBox="1"/>
          <p:nvPr/>
        </p:nvSpPr>
        <p:spPr>
          <a:xfrm>
            <a:off x="8114295" y="5969122"/>
            <a:ext cx="4076841" cy="888393"/>
          </a:xfrm>
          <a:prstGeom prst="rect">
            <a:avLst/>
          </a:prstGeom>
          <a:solidFill>
            <a:srgbClr val="107C10"/>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Continuously Improve</a:t>
            </a:r>
          </a:p>
        </p:txBody>
      </p:sp>
      <p:grpSp>
        <p:nvGrpSpPr>
          <p:cNvPr id="13" name="Group 12">
            <a:extLst>
              <a:ext uri="{FF2B5EF4-FFF2-40B4-BE49-F238E27FC236}">
                <a16:creationId xmlns:a16="http://schemas.microsoft.com/office/drawing/2014/main" id="{71F715AA-2550-41CB-9911-728437784D68}"/>
              </a:ext>
            </a:extLst>
          </p:cNvPr>
          <p:cNvGrpSpPr/>
          <p:nvPr/>
        </p:nvGrpSpPr>
        <p:grpSpPr>
          <a:xfrm>
            <a:off x="10260957" y="3076038"/>
            <a:ext cx="874999" cy="866336"/>
            <a:chOff x="10466709" y="3137222"/>
            <a:chExt cx="892545" cy="883708"/>
          </a:xfrm>
        </p:grpSpPr>
        <p:sp>
          <p:nvSpPr>
            <p:cNvPr id="12" name="Oval 11">
              <a:extLst>
                <a:ext uri="{FF2B5EF4-FFF2-40B4-BE49-F238E27FC236}">
                  <a16:creationId xmlns:a16="http://schemas.microsoft.com/office/drawing/2014/main" id="{6B1C2DF9-ABC0-4AC2-9136-8BA1AB7BCDBC}"/>
                </a:ext>
              </a:extLst>
            </p:cNvPr>
            <p:cNvSpPr/>
            <p:nvPr/>
          </p:nvSpPr>
          <p:spPr bwMode="auto">
            <a:xfrm>
              <a:off x="10466709" y="3137222"/>
              <a:ext cx="892545" cy="883708"/>
            </a:xfrm>
            <a:prstGeom prst="ellipse">
              <a:avLst/>
            </a:prstGeom>
            <a:solidFill>
              <a:srgbClr val="488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eople_4" title="Icon of a person">
              <a:extLst>
                <a:ext uri="{FF2B5EF4-FFF2-40B4-BE49-F238E27FC236}">
                  <a16:creationId xmlns:a16="http://schemas.microsoft.com/office/drawing/2014/main" id="{6B023F89-D9F1-4DE8-B29C-956BCE945C87}"/>
                </a:ext>
              </a:extLst>
            </p:cNvPr>
            <p:cNvSpPr>
              <a:spLocks noChangeAspect="1" noEditPoints="1"/>
            </p:cNvSpPr>
            <p:nvPr/>
          </p:nvSpPr>
          <p:spPr bwMode="auto">
            <a:xfrm>
              <a:off x="10696957" y="3337565"/>
              <a:ext cx="432048" cy="48302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9" name="Oval 18">
            <a:extLst>
              <a:ext uri="{FF2B5EF4-FFF2-40B4-BE49-F238E27FC236}">
                <a16:creationId xmlns:a16="http://schemas.microsoft.com/office/drawing/2014/main" id="{4A225976-1C1A-4318-ADAF-ECF8F8898F23}"/>
              </a:ext>
            </a:extLst>
          </p:cNvPr>
          <p:cNvSpPr/>
          <p:nvPr/>
        </p:nvSpPr>
        <p:spPr bwMode="auto">
          <a:xfrm>
            <a:off x="7749257" y="3107361"/>
            <a:ext cx="874999" cy="866336"/>
          </a:xfrm>
          <a:prstGeom prst="ellipse">
            <a:avLst/>
          </a:prstGeom>
          <a:solidFill>
            <a:srgbClr val="488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Trackers_EADF_bidi" title="Icon of a clipboard with a checklist on it">
            <a:extLst>
              <a:ext uri="{FF2B5EF4-FFF2-40B4-BE49-F238E27FC236}">
                <a16:creationId xmlns:a16="http://schemas.microsoft.com/office/drawing/2014/main" id="{926B4BB6-CC9A-4B12-9453-0DE65EFB2A4B}"/>
              </a:ext>
            </a:extLst>
          </p:cNvPr>
          <p:cNvSpPr>
            <a:spLocks noChangeAspect="1" noEditPoints="1"/>
          </p:cNvSpPr>
          <p:nvPr/>
        </p:nvSpPr>
        <p:spPr bwMode="auto">
          <a:xfrm>
            <a:off x="7995419" y="3248310"/>
            <a:ext cx="382674" cy="52179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3772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69C80B-7A4F-4B7E-9AFB-AD4A24BF0A48}"/>
              </a:ext>
            </a:extLst>
          </p:cNvPr>
          <p:cNvSpPr>
            <a:spLocks noGrp="1"/>
          </p:cNvSpPr>
          <p:nvPr>
            <p:ph type="title"/>
          </p:nvPr>
        </p:nvSpPr>
        <p:spPr/>
        <p:txBody>
          <a:bodyPr/>
          <a:lstStyle/>
          <a:p>
            <a:endParaRPr lang="en-US"/>
          </a:p>
        </p:txBody>
      </p:sp>
      <p:pic>
        <p:nvPicPr>
          <p:cNvPr id="4" name="Picture Placeholder 3" descr="nov-2015-marketing-2-103.jpg"/>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1032" b="4585"/>
          <a:stretch/>
        </p:blipFill>
        <p:spPr>
          <a:xfrm>
            <a:off x="1" y="487"/>
            <a:ext cx="12192000" cy="6857027"/>
          </a:xfrm>
          <a:prstGeom prst="rect">
            <a:avLst/>
          </a:prstGeom>
        </p:spPr>
      </p:pic>
      <p:grpSp>
        <p:nvGrpSpPr>
          <p:cNvPr id="15" name="Group 14"/>
          <p:cNvGrpSpPr/>
          <p:nvPr/>
        </p:nvGrpSpPr>
        <p:grpSpPr>
          <a:xfrm>
            <a:off x="-213004" y="-5250471"/>
            <a:ext cx="6593445" cy="4329864"/>
            <a:chOff x="-160425" y="699366"/>
            <a:chExt cx="4945785" cy="3247859"/>
          </a:xfrm>
        </p:grpSpPr>
        <p:sp>
          <p:nvSpPr>
            <p:cNvPr id="8" name="TextBox 7"/>
            <p:cNvSpPr txBox="1"/>
            <p:nvPr/>
          </p:nvSpPr>
          <p:spPr>
            <a:xfrm>
              <a:off x="479180" y="2771293"/>
              <a:ext cx="4306180" cy="468025"/>
            </a:xfrm>
            <a:prstGeom prst="rect">
              <a:avLst/>
            </a:prstGeom>
            <a:noFill/>
          </p:spPr>
          <p:txBody>
            <a:bodyPr wrap="square" rtlCol="0">
              <a:spAutoFit/>
            </a:bodyPr>
            <a:lstStyle/>
            <a:p>
              <a:pPr defTabSz="914367">
                <a:defRPr/>
              </a:pPr>
              <a:endParaRPr lang="en-US" sz="3466" b="1">
                <a:solidFill>
                  <a:srgbClr val="FFFFFF"/>
                </a:solidFill>
                <a:latin typeface="Segoe UI Semilight"/>
                <a:cs typeface="Arial"/>
                <a:sym typeface="Helvetica Neue"/>
              </a:endParaRPr>
            </a:p>
          </p:txBody>
        </p:sp>
        <p:sp>
          <p:nvSpPr>
            <p:cNvPr id="9" name="TextBox 8"/>
            <p:cNvSpPr txBox="1"/>
            <p:nvPr/>
          </p:nvSpPr>
          <p:spPr>
            <a:xfrm>
              <a:off x="-160425" y="699366"/>
              <a:ext cx="4256507" cy="2376338"/>
            </a:xfrm>
            <a:prstGeom prst="rect">
              <a:avLst/>
            </a:prstGeom>
            <a:noFill/>
          </p:spPr>
          <p:txBody>
            <a:bodyPr wrap="square" rtlCol="0">
              <a:spAutoFit/>
            </a:bodyPr>
            <a:lstStyle/>
            <a:p>
              <a:pPr algn="ctr" defTabSz="914367">
                <a:defRPr/>
              </a:pPr>
              <a:endParaRPr lang="en-US" sz="19997" b="1" kern="0" spc="-814">
                <a:solidFill>
                  <a:srgbClr val="FFAD1A"/>
                </a:solidFill>
                <a:latin typeface="Segoe UI Semilight"/>
              </a:endParaRPr>
            </a:p>
          </p:txBody>
        </p:sp>
        <p:sp>
          <p:nvSpPr>
            <p:cNvPr id="10" name="TextBox 9"/>
            <p:cNvSpPr txBox="1"/>
            <p:nvPr/>
          </p:nvSpPr>
          <p:spPr>
            <a:xfrm>
              <a:off x="479180" y="3663845"/>
              <a:ext cx="4306180" cy="283380"/>
            </a:xfrm>
            <a:prstGeom prst="rect">
              <a:avLst/>
            </a:prstGeom>
            <a:noFill/>
          </p:spPr>
          <p:txBody>
            <a:bodyPr wrap="square" rtlCol="0">
              <a:spAutoFit/>
            </a:bodyPr>
            <a:lstStyle/>
            <a:p>
              <a:pPr defTabSz="914367">
                <a:defRPr/>
              </a:pPr>
              <a:endParaRPr lang="en-US" sz="1866" b="1">
                <a:solidFill>
                  <a:srgbClr val="FFFFFF"/>
                </a:solidFill>
                <a:latin typeface="Segoe UI Semilight"/>
                <a:cs typeface="Arial"/>
                <a:sym typeface="Helvetica Neue"/>
              </a:endParaRPr>
            </a:p>
          </p:txBody>
        </p:sp>
      </p:grpSp>
      <p:sp>
        <p:nvSpPr>
          <p:cNvPr id="2" name="Rectangle 1">
            <a:extLst>
              <a:ext uri="{FF2B5EF4-FFF2-40B4-BE49-F238E27FC236}">
                <a16:creationId xmlns:a16="http://schemas.microsoft.com/office/drawing/2014/main" id="{9EF5D9D5-094B-4181-9076-2ACA32DD5A04}"/>
              </a:ext>
            </a:extLst>
          </p:cNvPr>
          <p:cNvSpPr/>
          <p:nvPr/>
        </p:nvSpPr>
        <p:spPr bwMode="auto">
          <a:xfrm>
            <a:off x="1" y="487"/>
            <a:ext cx="12192000" cy="6857027"/>
          </a:xfrm>
          <a:prstGeom prst="rect">
            <a:avLst/>
          </a:prstGeom>
          <a:solidFill>
            <a:schemeClr val="tx1">
              <a:lumMod val="50000"/>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17" y="5986605"/>
            <a:ext cx="1207177" cy="462007"/>
          </a:xfrm>
          <a:prstGeom prst="rect">
            <a:avLst/>
          </a:prstGeom>
        </p:spPr>
      </p:pic>
      <p:sp>
        <p:nvSpPr>
          <p:cNvPr id="17" name="Rectangle 16">
            <a:extLst>
              <a:ext uri="{FF2B5EF4-FFF2-40B4-BE49-F238E27FC236}">
                <a16:creationId xmlns:a16="http://schemas.microsoft.com/office/drawing/2014/main" id="{A6508BA8-E180-4E4E-8447-48DA811AE061}"/>
              </a:ext>
            </a:extLst>
          </p:cNvPr>
          <p:cNvSpPr/>
          <p:nvPr/>
        </p:nvSpPr>
        <p:spPr bwMode="auto">
          <a:xfrm>
            <a:off x="539444"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46x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More frequent</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Code deployments</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That’s the difference between multiple </a:t>
            </a:r>
            <a:br>
              <a:rPr lang="en-US" sz="1961">
                <a:gradFill>
                  <a:gsLst>
                    <a:gs pos="64341">
                      <a:srgbClr val="FFFFFF"/>
                    </a:gs>
                    <a:gs pos="38000">
                      <a:srgbClr val="FFFFFF"/>
                    </a:gs>
                  </a:gsLst>
                  <a:lin ang="0" scaled="0"/>
                </a:gradFill>
                <a:latin typeface="Segoe UI Semilight"/>
                <a:cs typeface="Arial"/>
                <a:sym typeface="Helvetica Neue"/>
              </a:rPr>
            </a:br>
            <a:r>
              <a:rPr lang="en-US" sz="1961">
                <a:gradFill>
                  <a:gsLst>
                    <a:gs pos="64341">
                      <a:srgbClr val="FFFFFF"/>
                    </a:gs>
                    <a:gs pos="38000">
                      <a:srgbClr val="FFFFFF"/>
                    </a:gs>
                  </a:gsLst>
                  <a:lin ang="0" scaled="0"/>
                </a:gradFill>
                <a:latin typeface="Segoe UI Semilight"/>
                <a:cs typeface="Arial"/>
                <a:sym typeface="Helvetica Neue"/>
              </a:rPr>
              <a:t>times per day and once a week or less.</a:t>
            </a:r>
          </a:p>
        </p:txBody>
      </p:sp>
      <p:sp>
        <p:nvSpPr>
          <p:cNvPr id="18" name="Rectangle 17">
            <a:extLst>
              <a:ext uri="{FF2B5EF4-FFF2-40B4-BE49-F238E27FC236}">
                <a16:creationId xmlns:a16="http://schemas.microsoft.com/office/drawing/2014/main" id="{59860577-0F13-43BB-9632-E49FAC455345}"/>
              </a:ext>
            </a:extLst>
          </p:cNvPr>
          <p:cNvSpPr/>
          <p:nvPr/>
        </p:nvSpPr>
        <p:spPr bwMode="auto">
          <a:xfrm>
            <a:off x="6067397"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dirty="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440x</a:t>
            </a:r>
          </a:p>
          <a:p>
            <a:pPr defTabSz="914367">
              <a:lnSpc>
                <a:spcPct val="90000"/>
              </a:lnSpc>
              <a:defRPr/>
            </a:pPr>
            <a:r>
              <a:rPr lang="en-US" sz="3137" dirty="0">
                <a:gradFill>
                  <a:gsLst>
                    <a:gs pos="51938">
                      <a:srgbClr val="FFFFFF"/>
                    </a:gs>
                    <a:gs pos="37000">
                      <a:srgbClr val="FFFFFF"/>
                    </a:gs>
                  </a:gsLst>
                  <a:lin ang="0" scaled="0"/>
                </a:gradFill>
                <a:latin typeface="Segoe UI Semilight"/>
                <a:cs typeface="Arial"/>
                <a:sym typeface="Helvetica Neue"/>
              </a:rPr>
              <a:t>Faster lead time from commit to deploy</a:t>
            </a:r>
          </a:p>
          <a:p>
            <a:pPr defTabSz="914367">
              <a:lnSpc>
                <a:spcPct val="90000"/>
              </a:lnSpc>
              <a:spcBef>
                <a:spcPts val="588"/>
              </a:spcBef>
              <a:defRPr/>
            </a:pPr>
            <a:r>
              <a:rPr lang="en-US" sz="1961" dirty="0">
                <a:gradFill>
                  <a:gsLst>
                    <a:gs pos="64341">
                      <a:srgbClr val="FFFFFF"/>
                    </a:gs>
                    <a:gs pos="38000">
                      <a:srgbClr val="FFFFFF"/>
                    </a:gs>
                  </a:gsLst>
                  <a:lin ang="0" scaled="0"/>
                </a:gradFill>
                <a:latin typeface="Segoe UI Semilight"/>
                <a:cs typeface="Arial"/>
                <a:sym typeface="Helvetica Neue"/>
              </a:rPr>
              <a:t>That’s the difference between less </a:t>
            </a:r>
            <a:br>
              <a:rPr lang="en-US" sz="1961" dirty="0">
                <a:gradFill>
                  <a:gsLst>
                    <a:gs pos="64341">
                      <a:srgbClr val="FFFFFF"/>
                    </a:gs>
                    <a:gs pos="38000">
                      <a:srgbClr val="FFFFFF"/>
                    </a:gs>
                  </a:gsLst>
                  <a:lin ang="0" scaled="0"/>
                </a:gradFill>
                <a:latin typeface="Segoe UI Semilight"/>
                <a:cs typeface="Arial"/>
                <a:sym typeface="Helvetica Neue"/>
              </a:rPr>
            </a:br>
            <a:r>
              <a:rPr lang="en-US" sz="1961" dirty="0">
                <a:gradFill>
                  <a:gsLst>
                    <a:gs pos="64341">
                      <a:srgbClr val="FFFFFF"/>
                    </a:gs>
                    <a:gs pos="38000">
                      <a:srgbClr val="FFFFFF"/>
                    </a:gs>
                  </a:gsLst>
                  <a:lin ang="0" scaled="0"/>
                </a:gradFill>
                <a:latin typeface="Segoe UI Semilight"/>
                <a:cs typeface="Arial"/>
                <a:sym typeface="Helvetica Neue"/>
              </a:rPr>
              <a:t>than an hour and more than a week.</a:t>
            </a:r>
          </a:p>
        </p:txBody>
      </p:sp>
      <p:sp>
        <p:nvSpPr>
          <p:cNvPr id="5" name="Rectangle 4">
            <a:extLst>
              <a:ext uri="{FF2B5EF4-FFF2-40B4-BE49-F238E27FC236}">
                <a16:creationId xmlns:a16="http://schemas.microsoft.com/office/drawing/2014/main" id="{3F203A3C-1886-4D8E-A755-07BE0C260F43}"/>
              </a:ext>
            </a:extLst>
          </p:cNvPr>
          <p:cNvSpPr/>
          <p:nvPr/>
        </p:nvSpPr>
        <p:spPr bwMode="auto">
          <a:xfrm>
            <a:off x="6067397" y="969486"/>
            <a:ext cx="5282777" cy="46082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How do </a:t>
            </a:r>
            <a:br>
              <a:rPr lang="en-US" sz="4000" dirty="0">
                <a:gradFill>
                  <a:gsLst>
                    <a:gs pos="0">
                      <a:srgbClr val="FFFFFF"/>
                    </a:gs>
                    <a:gs pos="100000">
                      <a:srgbClr val="FFFFFF"/>
                    </a:gs>
                  </a:gsLst>
                  <a:lin ang="5400000" scaled="0"/>
                </a:gradFill>
                <a:ea typeface="Segoe UI" pitchFamily="34" charset="0"/>
                <a:cs typeface="Segoe UI" pitchFamily="34" charset="0"/>
              </a:rPr>
            </a:br>
            <a:r>
              <a:rPr lang="en-US" sz="4000" dirty="0">
                <a:gradFill>
                  <a:gsLst>
                    <a:gs pos="0">
                      <a:srgbClr val="FFFFFF"/>
                    </a:gs>
                    <a:gs pos="100000">
                      <a:srgbClr val="FFFFFF"/>
                    </a:gs>
                  </a:gsLst>
                  <a:lin ang="5400000" scaled="0"/>
                </a:gradFill>
                <a:ea typeface="Segoe UI" pitchFamily="34" charset="0"/>
                <a:cs typeface="Segoe UI" pitchFamily="34" charset="0"/>
              </a:rPr>
              <a:t>high performing DevOps organizations compare?</a:t>
            </a:r>
          </a:p>
          <a:p>
            <a:pPr algn="ct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4000" i="1" dirty="0">
                <a:gradFill>
                  <a:gsLst>
                    <a:gs pos="0">
                      <a:srgbClr val="FFFFFF"/>
                    </a:gs>
                    <a:gs pos="100000">
                      <a:srgbClr val="FFFFFF"/>
                    </a:gs>
                  </a:gsLst>
                  <a:lin ang="5400000" scaled="0"/>
                </a:gradFill>
                <a:ea typeface="Segoe UI" pitchFamily="34" charset="0"/>
                <a:cs typeface="Segoe UI" pitchFamily="34" charset="0"/>
              </a:rPr>
              <a:t>per DORA</a:t>
            </a:r>
            <a:r>
              <a:rPr lang="en-US" sz="4000" dirty="0">
                <a:gradFill>
                  <a:gsLst>
                    <a:gs pos="0">
                      <a:srgbClr val="FFFFFF"/>
                    </a:gs>
                    <a:gs pos="100000">
                      <a:srgbClr val="FFFFFF"/>
                    </a:gs>
                  </a:gsLst>
                  <a:lin ang="5400000" scaled="0"/>
                </a:gradFill>
                <a:ea typeface="Segoe UI" pitchFamily="34" charset="0"/>
                <a:cs typeface="Segoe UI" pitchFamily="34" charset="0"/>
              </a:rPr>
              <a:t> </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DevOps Release &amp; Assessment</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Founded by Jez Humble, Gene Kim and Dr. Nicole </a:t>
            </a:r>
            <a:r>
              <a:rPr lang="en-US" sz="2400" i="1" dirty="0" err="1">
                <a:gradFill>
                  <a:gsLst>
                    <a:gs pos="0">
                      <a:srgbClr val="FFFFFF"/>
                    </a:gs>
                    <a:gs pos="100000">
                      <a:srgbClr val="FFFFFF"/>
                    </a:gs>
                  </a:gsLst>
                  <a:lin ang="5400000" scaled="0"/>
                </a:gradFill>
                <a:ea typeface="Segoe UI" pitchFamily="34" charset="0"/>
                <a:cs typeface="Segoe UI" pitchFamily="34" charset="0"/>
              </a:rPr>
              <a:t>Forsgren</a:t>
            </a:r>
            <a:endParaRPr lang="en-US" sz="2400" i="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89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3FCC-330D-4891-940B-9FA6269F391A}"/>
              </a:ext>
            </a:extLst>
          </p:cNvPr>
          <p:cNvSpPr>
            <a:spLocks noGrp="1"/>
          </p:cNvSpPr>
          <p:nvPr>
            <p:ph type="title"/>
          </p:nvPr>
        </p:nvSpPr>
        <p:spPr/>
        <p:txBody>
          <a:bodyPr/>
          <a:lstStyle/>
          <a:p>
            <a:endParaRPr lang="en-US"/>
          </a:p>
        </p:txBody>
      </p:sp>
      <p:pic>
        <p:nvPicPr>
          <p:cNvPr id="4" name="Picture Placeholder 3"/>
          <p:cNvPicPr>
            <a:picLocks noGrp="1" noChangeAspect="1"/>
          </p:cNvPicPr>
          <p:nvPr>
            <p:ph type="pic" sz="quarter" idx="4294967295"/>
          </p:nvPr>
        </p:nvPicPr>
        <p:blipFill rotWithShape="1">
          <a:blip r:embed="rId3">
            <a:alphaModFix amt="56000"/>
            <a:extLst>
              <a:ext uri="{28A0092B-C50C-407E-A947-70E740481C1C}">
                <a14:useLocalDpi xmlns:a14="http://schemas.microsoft.com/office/drawing/2010/main" val="0"/>
              </a:ext>
            </a:extLst>
          </a:blip>
          <a:srcRect t="6051" b="9542"/>
          <a:stretch/>
        </p:blipFill>
        <p:spPr>
          <a:xfrm>
            <a:off x="1" y="487"/>
            <a:ext cx="12192000" cy="6857027"/>
          </a:xfrm>
        </p:spPr>
      </p:pic>
      <p:sp>
        <p:nvSpPr>
          <p:cNvPr id="17" name="Rectangle 16">
            <a:extLst>
              <a:ext uri="{FF2B5EF4-FFF2-40B4-BE49-F238E27FC236}">
                <a16:creationId xmlns:a16="http://schemas.microsoft.com/office/drawing/2014/main" id="{AD635224-3A85-4FF9-BE95-2883C64BF5D6}"/>
              </a:ext>
            </a:extLst>
          </p:cNvPr>
          <p:cNvSpPr/>
          <p:nvPr/>
        </p:nvSpPr>
        <p:spPr bwMode="auto">
          <a:xfrm>
            <a:off x="1" y="487"/>
            <a:ext cx="12192000" cy="6857027"/>
          </a:xfrm>
          <a:prstGeom prst="rect">
            <a:avLst/>
          </a:prstGeom>
          <a:solidFill>
            <a:schemeClr val="tx1">
              <a:lumMod val="50000"/>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97" y="5991273"/>
            <a:ext cx="1207177" cy="462007"/>
          </a:xfrm>
          <a:prstGeom prst="rect">
            <a:avLst/>
          </a:prstGeom>
        </p:spPr>
      </p:pic>
      <p:sp>
        <p:nvSpPr>
          <p:cNvPr id="18" name="Rectangle 17">
            <a:extLst>
              <a:ext uri="{FF2B5EF4-FFF2-40B4-BE49-F238E27FC236}">
                <a16:creationId xmlns:a16="http://schemas.microsoft.com/office/drawing/2014/main" id="{AFDEF98D-BB28-4C96-A7F1-AFB325A8CE2B}"/>
              </a:ext>
            </a:extLst>
          </p:cNvPr>
          <p:cNvSpPr/>
          <p:nvPr/>
        </p:nvSpPr>
        <p:spPr bwMode="auto">
          <a:xfrm>
            <a:off x="539444"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96x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Faster mean time to </a:t>
            </a:r>
            <a:br>
              <a:rPr lang="en-US" sz="3137">
                <a:gradFill>
                  <a:gsLst>
                    <a:gs pos="51938">
                      <a:srgbClr val="FFFFFF"/>
                    </a:gs>
                    <a:gs pos="37000">
                      <a:srgbClr val="FFFFFF"/>
                    </a:gs>
                  </a:gsLst>
                  <a:lin ang="0" scaled="0"/>
                </a:gradFill>
                <a:latin typeface="Segoe UI Semilight"/>
                <a:cs typeface="Arial"/>
                <a:sym typeface="Helvetica Neue"/>
              </a:rPr>
            </a:br>
            <a:r>
              <a:rPr lang="en-US" sz="3137">
                <a:gradFill>
                  <a:gsLst>
                    <a:gs pos="51938">
                      <a:srgbClr val="FFFFFF"/>
                    </a:gs>
                    <a:gs pos="37000">
                      <a:srgbClr val="FFFFFF"/>
                    </a:gs>
                  </a:gsLst>
                  <a:lin ang="0" scaled="0"/>
                </a:gradFill>
                <a:latin typeface="Segoe UI Semilight"/>
                <a:cs typeface="Arial"/>
                <a:sym typeface="Helvetica Neue"/>
              </a:rPr>
              <a:t>recover from downtime</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 means high performers recover in less than an hour instead of several days</a:t>
            </a:r>
          </a:p>
        </p:txBody>
      </p:sp>
      <p:sp>
        <p:nvSpPr>
          <p:cNvPr id="19" name="Rectangle 18">
            <a:extLst>
              <a:ext uri="{FF2B5EF4-FFF2-40B4-BE49-F238E27FC236}">
                <a16:creationId xmlns:a16="http://schemas.microsoft.com/office/drawing/2014/main" id="{3779BC8D-59E5-48C9-BE7B-3E7B0D1F6F8F}"/>
              </a:ext>
            </a:extLst>
          </p:cNvPr>
          <p:cNvSpPr/>
          <p:nvPr/>
        </p:nvSpPr>
        <p:spPr bwMode="auto">
          <a:xfrm>
            <a:off x="6067397"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5x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Less likely that </a:t>
            </a:r>
            <a:br>
              <a:rPr lang="en-US" sz="3137">
                <a:gradFill>
                  <a:gsLst>
                    <a:gs pos="51938">
                      <a:srgbClr val="FFFFFF"/>
                    </a:gs>
                    <a:gs pos="37000">
                      <a:srgbClr val="FFFFFF"/>
                    </a:gs>
                  </a:gsLst>
                  <a:lin ang="0" scaled="0"/>
                </a:gradFill>
                <a:latin typeface="Segoe UI Semilight"/>
                <a:cs typeface="Arial"/>
                <a:sym typeface="Helvetica Neue"/>
              </a:rPr>
            </a:br>
            <a:r>
              <a:rPr lang="en-US" sz="3137">
                <a:gradFill>
                  <a:gsLst>
                    <a:gs pos="51938">
                      <a:srgbClr val="FFFFFF"/>
                    </a:gs>
                    <a:gs pos="37000">
                      <a:srgbClr val="FFFFFF"/>
                    </a:gs>
                  </a:gsLst>
                  <a:lin ang="0" scaled="0"/>
                </a:gradFill>
                <a:latin typeface="Segoe UI Semilight"/>
                <a:cs typeface="Arial"/>
                <a:sym typeface="Helvetica Neue"/>
              </a:rPr>
              <a:t>changes will fail</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 means high performers' changes fail 7.5% of the time instead of 38.5%.</a:t>
            </a:r>
          </a:p>
        </p:txBody>
      </p:sp>
      <p:sp>
        <p:nvSpPr>
          <p:cNvPr id="8" name="Rectangle 7">
            <a:extLst>
              <a:ext uri="{FF2B5EF4-FFF2-40B4-BE49-F238E27FC236}">
                <a16:creationId xmlns:a16="http://schemas.microsoft.com/office/drawing/2014/main" id="{35E00805-021D-4BBA-A6FB-ED40B7C4C5E1}"/>
              </a:ext>
            </a:extLst>
          </p:cNvPr>
          <p:cNvSpPr/>
          <p:nvPr/>
        </p:nvSpPr>
        <p:spPr bwMode="auto">
          <a:xfrm>
            <a:off x="540272" y="978822"/>
            <a:ext cx="5282777" cy="46082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ea typeface="Segoe UI" pitchFamily="34" charset="0"/>
                <a:cs typeface="Segoe UI" pitchFamily="34" charset="0"/>
              </a:rPr>
              <a:t>Speed without sacrificing quality</a:t>
            </a:r>
          </a:p>
          <a:p>
            <a:pPr algn="ct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4000" i="1" dirty="0">
                <a:gradFill>
                  <a:gsLst>
                    <a:gs pos="0">
                      <a:srgbClr val="FFFFFF"/>
                    </a:gs>
                    <a:gs pos="100000">
                      <a:srgbClr val="FFFFFF"/>
                    </a:gs>
                  </a:gsLst>
                  <a:lin ang="5400000" scaled="0"/>
                </a:gradFill>
                <a:ea typeface="Segoe UI" pitchFamily="34" charset="0"/>
                <a:cs typeface="Segoe UI" pitchFamily="34" charset="0"/>
              </a:rPr>
              <a:t>again, per DORA</a:t>
            </a: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125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DevDays.potx  -  Read-Only" id="{912F6578-1525-4409-9227-17B05265652F}" vid="{AA6010F8-1493-425B-99B4-DAAF8055DCD6}"/>
    </a:ext>
  </a:extLst>
</a:theme>
</file>

<file path=ppt/theme/theme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5.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16E657B6488145886F1CBB39B1068E" ma:contentTypeVersion="2" ma:contentTypeDescription="Create a new document." ma:contentTypeScope="" ma:versionID="192c2a488c2420c45bd724bd3cf0cb01">
  <xsd:schema xmlns:xsd="http://www.w3.org/2001/XMLSchema" xmlns:xs="http://www.w3.org/2001/XMLSchema" xmlns:p="http://schemas.microsoft.com/office/2006/metadata/properties" xmlns:ns2="194ce0bd-3a45-48ff-8c2f-123aa841f194" targetNamespace="http://schemas.microsoft.com/office/2006/metadata/properties" ma:root="true" ma:fieldsID="ca4ad714e7016cd138c7a980829d615b" ns2:_="">
    <xsd:import namespace="194ce0bd-3a45-48ff-8c2f-123aa841f1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e0bd-3a45-48ff-8c2f-123aa841f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1E91DBAA-73B1-46DE-A02B-B400BCCAEA24}">
  <ds:schemaRefs>
    <ds:schemaRef ds:uri="194ce0bd-3a45-48ff-8c2f-123aa841f19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7BFFD6C-9751-4292-BDEA-D80EF7792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e0bd-3a45-48ff-8c2f-123aa841f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22034</TotalTime>
  <Words>4399</Words>
  <Application>Microsoft Office PowerPoint</Application>
  <PresentationFormat>Widescreen</PresentationFormat>
  <Paragraphs>479</Paragraphs>
  <Slides>37</Slides>
  <Notes>35</Notes>
  <HiddenSlides>8</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52" baseType="lpstr">
      <vt:lpstr>Arial</vt:lpstr>
      <vt:lpstr>Calibri</vt:lpstr>
      <vt:lpstr>Calibri Light</vt:lpstr>
      <vt:lpstr>Consolas</vt:lpstr>
      <vt:lpstr>Segoe UI</vt:lpstr>
      <vt:lpstr>Segoe UI Light</vt:lpstr>
      <vt:lpstr>Segoe UI Semibold</vt:lpstr>
      <vt:lpstr>Segoe UI Semilight</vt:lpstr>
      <vt:lpstr>Wingdings</vt:lpstr>
      <vt:lpstr>C+E Readiness Template</vt:lpstr>
      <vt:lpstr>1_Office Theme</vt:lpstr>
      <vt:lpstr>2_COLOR TEMPLATE</vt:lpstr>
      <vt:lpstr>5-50201_Microsoft_Ready_Template</vt:lpstr>
      <vt:lpstr>1_Microsoft_Light_Template</vt:lpstr>
      <vt:lpstr>think-cell Slide</vt:lpstr>
      <vt:lpstr>PowerPoint Presentation</vt:lpstr>
      <vt:lpstr>Digital Transformation and your customers</vt:lpstr>
      <vt:lpstr>From traditional app to modern app</vt:lpstr>
      <vt:lpstr>What is DevOps?</vt:lpstr>
      <vt:lpstr>The last 20 years…         </vt:lpstr>
      <vt:lpstr>The next 20 years will be a period of alignment</vt:lpstr>
      <vt:lpstr>What is DevOps?</vt:lpstr>
      <vt:lpstr>PowerPoint Presentation</vt:lpstr>
      <vt:lpstr>PowerPoint Presentation</vt:lpstr>
      <vt:lpstr>Outcomes vary widely by org performance</vt:lpstr>
      <vt:lpstr>DevOps delivers value for your customers</vt:lpstr>
      <vt:lpstr>DevOps Workflow with Containers</vt:lpstr>
      <vt:lpstr>DevOps Workflow with Containers (Azure)</vt:lpstr>
      <vt:lpstr>Open DevOps (with Azure)</vt:lpstr>
      <vt:lpstr>PowerPoint Presentation</vt:lpstr>
      <vt:lpstr>Azure Web App Deployments by Sub Type</vt:lpstr>
      <vt:lpstr>PowerPoint Presentation</vt:lpstr>
      <vt:lpstr>Azure DevOps</vt:lpstr>
      <vt:lpstr>Agile planning</vt:lpstr>
      <vt:lpstr>Dashboards and charts</vt:lpstr>
      <vt:lpstr>Source Code Management</vt:lpstr>
      <vt:lpstr>Quality Management</vt:lpstr>
      <vt:lpstr>Test case management</vt:lpstr>
      <vt:lpstr>Manual testing</vt:lpstr>
      <vt:lpstr>Continuous Delivery</vt:lpstr>
      <vt:lpstr>Cross-platform Build</vt:lpstr>
      <vt:lpstr>PowerPoint Presentation</vt:lpstr>
      <vt:lpstr>Release Management</vt:lpstr>
      <vt:lpstr>Extend, Customize &amp; Integrate</vt:lpstr>
      <vt:lpstr>Application Insights</vt:lpstr>
      <vt:lpstr>PowerPoint Presentation</vt:lpstr>
      <vt:lpstr>PowerPoint Presentation</vt:lpstr>
      <vt:lpstr>Gartner</vt:lpstr>
      <vt:lpstr>PowerPoint Presentation</vt:lpstr>
      <vt:lpstr>Lessons learned on our DevOps Journey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on Azure</dc:title>
  <dc:creator>Karen Fishwick (GP Strategies Corporation)</dc:creator>
  <cp:keywords>technical training; Wednesday</cp:keywords>
  <cp:lastModifiedBy>Hugo Melendez</cp:lastModifiedBy>
  <cp:revision>6</cp:revision>
  <dcterms:modified xsi:type="dcterms:W3CDTF">2018-11-23T17:10:53Z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0x0101000516E657B6488145886F1CBB39B1068E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v-karfis@microsoft.com</vt:lpwstr>
  </property>
  <property fmtid="{D5CDD505-2E9C-101B-9397-08002B2CF9AE}" pid="6" name="MSIP_Label_f42aa342-8706-4288-bd11-ebb85995028c_SetDate">
    <vt:lpwstr>2017-12-19T18:52:59.5454825Z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_dlc_policyId">
    <vt:lpwstr>0x0101000E4CB7077FEE4FF7AE86D4A500EEC780030016C849C62B10EB41ACA8C7EEDEF40BB2006A83F15B98C1FD4E8D76F6993277120D|-2104630519</vt:lpwstr>
  </property>
  <property fmtid="{D5CDD505-2E9C-101B-9397-08002B2CF9AE}" pid="1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3" name="_dlc_DocIdItemGuid">
    <vt:lpwstr>ceff189c-af80-44b1-a249-823866793bd9</vt:lpwstr>
  </property>
  <property fmtid="{D5CDD505-2E9C-101B-9397-08002B2CF9AE}" pid="14" name="TaxKeyword">
    <vt:lpwstr>2422;#Wednesday|e28a2a67-64e6-48d8-b3c2-55774daa75ec;#2418;#technical training|13698a55-baee-4ad3-bc63-24106216394a</vt:lpwstr>
  </property>
  <property fmtid="{D5CDD505-2E9C-101B-9397-08002B2CF9AE}" pid="15" name="Region">
    <vt:lpwstr/>
  </property>
  <property fmtid="{D5CDD505-2E9C-101B-9397-08002B2CF9AE}" pid="16" name="Confidentiality">
    <vt:lpwstr>247;#non-disclosure|bbbc96b5-28db-4fa8-9b87-269e6dfb4878</vt:lpwstr>
  </property>
  <property fmtid="{D5CDD505-2E9C-101B-9397-08002B2CF9AE}" pid="17" name="ItemType">
    <vt:lpwstr>35;#training materials|806588bc-f86d-4a67-aeb8-7206d3434c40</vt:lpwstr>
  </property>
  <property fmtid="{D5CDD505-2E9C-101B-9397-08002B2CF9AE}" pid="18" name="Industrie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21;#Cloud and Enterprise|adc2fe87-c79a-4ded-a449-3f86b954069d;#20;#Microsoft Azure Domain|d600a391-d529-4311-892b-2c05c1ab2538</vt:lpwstr>
  </property>
  <property fmtid="{D5CDD505-2E9C-101B-9397-08002B2CF9AE}" pid="22" name="BusinessArchitecture">
    <vt:lpwstr/>
  </property>
  <property fmtid="{D5CDD505-2E9C-101B-9397-08002B2CF9AE}" pid="23" name="Products">
    <vt:lpwstr/>
  </property>
  <property fmtid="{D5CDD505-2E9C-101B-9397-08002B2CF9AE}" pid="24" name="EnterpriseDomainTags">
    <vt:lpwstr/>
  </property>
  <property fmtid="{D5CDD505-2E9C-101B-9397-08002B2CF9AE}" pid="25" name="ActivitiesAndPrograms">
    <vt:lpwstr>1448;#bootcamps|0ea183c0-f07b-49e2-b1f5-acf06c0f66be;#2236;#Intelligent Cloud|657064bb-35a2-46dd-babb-ff4e84e62f8c;#1872;#Cloud Application Development|3a7aceec-a821-419b-a538-072d1024ae27</vt:lpwstr>
  </property>
  <property fmtid="{D5CDD505-2E9C-101B-9397-08002B2CF9AE}" pid="26" name="Partners">
    <vt:lpwstr/>
  </property>
  <property fmtid="{D5CDD505-2E9C-101B-9397-08002B2CF9AE}" pid="27" name="Segments">
    <vt:lpwstr/>
  </property>
  <property fmtid="{D5CDD505-2E9C-101B-9397-08002B2CF9AE}" pid="28" name="Topics">
    <vt:lpwstr>1009;#300|6a5f978f-2506-442d-86c2-7f294468d8c9;#277;# training|398cec6a-f8c1-47b1-8ae4-159176a4df1b;#2513;# April|4a26b2c1-6fb9-4ca6-9b89-7f863d3ff29b</vt:lpwstr>
  </property>
  <property fmtid="{D5CDD505-2E9C-101B-9397-08002B2CF9AE}" pid="29" name="Groups">
    <vt:lpwstr>42;#Cloud and Enterprise Marketing Group|4f75e184-e5aa-4234-a07f-b032d60df254;#31;#Microsoft Azure Marketing|0958c357-5252-473f-8b4e-42f27525a99d</vt:lpwstr>
  </property>
  <property fmtid="{D5CDD505-2E9C-101B-9397-08002B2CF9AE}" pid="30" name="Languages">
    <vt:lpwstr/>
  </property>
  <property fmtid="{D5CDD505-2E9C-101B-9397-08002B2CF9AE}" pid="31" name="TechnicalLevel">
    <vt:lpwstr/>
  </property>
  <property fmtid="{D5CDD505-2E9C-101B-9397-08002B2CF9AE}" pid="32" name="Audiences">
    <vt:lpwstr/>
  </property>
  <property fmtid="{D5CDD505-2E9C-101B-9397-08002B2CF9AE}" pid="33" name="Roles">
    <vt:lpwstr>361;#Technical Sales|831f7989-43a4-4e48-852a-a5355978f47f</vt:lpwstr>
  </property>
  <property fmtid="{D5CDD505-2E9C-101B-9397-08002B2CF9AE}" pid="34" name="_docset_NoMedatataSyncRequired">
    <vt:lpwstr>False</vt:lpwstr>
  </property>
  <property fmtid="{D5CDD505-2E9C-101B-9397-08002B2CF9AE}" pid="35" name="of67e5d4b76f4a9db8769983fda9cec0">
    <vt:lpwstr/>
  </property>
  <property fmtid="{D5CDD505-2E9C-101B-9397-08002B2CF9AE}" pid="36" name="NewsType">
    <vt:lpwstr/>
  </property>
  <property fmtid="{D5CDD505-2E9C-101B-9397-08002B2CF9AE}" pid="37" name="MSProducts">
    <vt:lpwstr/>
  </property>
  <property fmtid="{D5CDD505-2E9C-101B-9397-08002B2CF9AE}" pid="38" name="l6f004f21209409da86a713c0f24627d">
    <vt:lpwstr/>
  </property>
  <property fmtid="{D5CDD505-2E9C-101B-9397-08002B2CF9AE}" pid="39" name="MSProductsTaxHTField0">
    <vt:lpwstr/>
  </property>
  <property fmtid="{D5CDD505-2E9C-101B-9397-08002B2CF9AE}" pid="40" name="e8080b0481964c759b2c36ae49591b31">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j3562c58ee414e028925bc902cfc01a1">
    <vt:lpwstr/>
  </property>
  <property fmtid="{D5CDD505-2E9C-101B-9397-08002B2CF9AE}" pid="48" name="la4444b61d19467597d63190b69ac227">
    <vt:lpwstr/>
  </property>
  <property fmtid="{D5CDD505-2E9C-101B-9397-08002B2CF9AE}" pid="49" name="Update Expiration Date For Docset2">
    <vt:lpwstr>, </vt:lpwstr>
  </property>
</Properties>
</file>